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92072B-2E15-4776-AD2A-D9AB657E8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C80FD-5B41-4BAA-BC47-393EB966F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627021-1DB4-4B58-A195-29701F66E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1D7293-CD55-46F4-A61E-A67ACA7AF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D25234-5767-4405-9293-0945B3970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9BB182-FC65-4C8D-82A8-1FE3830A9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E8B8DB-5575-4EB5-96A5-7DD67BA82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0B9B42-0D88-4355-8684-138CD705C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79349D-F4BD-4B90-BDAE-0A075E81F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25A2D-0694-46FB-AB47-0102737F3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9DE639-B9BA-43A3-AFD7-EEFDB1A46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031031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游离皮瓣移植术后护理查房ppt课件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游离皮瓣移植术后护理概述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术后病情观察与评估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常见并发症的预防与处理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患者教育与心理支持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游离皮瓣移植术后护理概述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游离皮瓣移植术是一种利用显微外科技术将身体某一部分的皮肤、肌肉和血管等组织切取下来，并移植到另一部位进行修复重建的外科手术。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该手术主要用于治疗创伤、烧伤、肿瘤等导致的皮肤和组织缺损，具有修复效果好、功能恢复快等优点。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游离皮瓣移植术简介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术后护理是确保游离皮瓣移植成功的重要环节，对于手术效果和患者康复具有至关重要的作用。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术后护理需要密切观察皮瓣的血液循环、颜色、温度等指标，及时发现并处理可能出现的问题，以保障皮瓣的存活和患者的康复。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术后患者应保持适当的体位，以利于血液循环和减轻肿胀。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保持适当的体位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医护人员应定期观察皮瓣的颜色、温度、肿胀等情况，及时发现并处理异常情况。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定期观察皮瓣情况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术后应给予患者适当的疼痛控制和预防感染的措施，以减轻患者痛苦和预防并发症的发生。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控制疼痛和感染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在术后护理过程中，应积极促进患者的康复，包括指导患者进行适当的锻炼和康复训练。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术后病情观察与评估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皮瓣颜色应保持红润，温度接近正常皮肤。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密切观察皮瓣的颜色与温度，正常情况下，皮瓣颜色应保持红润，且与周围正常皮肤颜色无明显差异。同时，皮瓣温度应与周围正常皮肤温度相近，若出现皮瓣颜色苍白或青紫，或温度明显低于周围正常皮肤，应及时报告医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皮瓣颜色与温度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皮瓣质地应柔软，肿胀逐渐消退。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术后皮瓣质地应保持柔软，若出现质地变硬、弹性差等情况，应及时报告医生。同时，术后肿胀是正常现象，但肿胀应逐渐消退，若肿胀持续不退或加重，应引起关注。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皮瓣质地与肿胀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毛细血管充盈反应迅速，无异常变化。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毛细血管充盈反应是评估皮瓣血液循环的重要指标。正常情况下，皮瓣毛细血管充盈反应迅速，无异常变化。若出现毛细血管充盈反应迟缓或消失，应及时报告医生。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594" r="14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毛细血管充盈反应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疼痛逐渐减轻，感觉功能逐渐恢复。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术后疼痛是常见现象，但疼痛应逐渐减轻。同时，皮瓣的感觉功能应逐渐恢复，若感觉功能未恢复或恢复不全，应及时报告医生。在护理过程中，应注意保护皮瓣，避免烫伤、冻伤等意外伤害。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疼痛与感觉恢复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保持患肢抬高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术后将患肢抬高，以利于血液循环，减轻肿胀。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避免压迫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避免患肢受压，尤其是游离皮瓣区域，以免影响皮瓣血液循环。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定期观察皮瓣颜色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术后应定期观察皮瓣的颜色、温度和弹性，发现异常及时处理。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体位护理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https://d.book118.com/537103103102006031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2024-09-03T19:02:20.614</cp:lastPrinted>
  <dcterms:created xsi:type="dcterms:W3CDTF">2024-09-03T11:02:20Z</dcterms:created>
  <dcterms:modified xsi:type="dcterms:W3CDTF">2024-09-03T11:02:22Z</dcterms:modified>
</cp:coreProperties>
</file>