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E0FB3-DE11-4906-B4DF-BB7BC4A53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81AE0-B40F-4BE4-9BCC-6C97F16F6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0EBE9-AF2F-489E-B3C9-4EEA05DD8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B733C-D72D-428C-BF74-ED690E4AA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192B8D-97F0-444D-B150-37938DC9A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DCC7A-B05B-4CBF-8C78-F67F4A093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CADD68-7A3A-4511-9D19-685D24A48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959A7-85E7-4E4A-82DC-F217D5549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F1A65-A05D-4EC4-A6B2-373BCB8B2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C02A5-C1E7-487A-8ECA-1C4D10A88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80BD9-E530-4474-B990-5FF5DDA90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03111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建立深度合作关系客户需求沟通的核心原则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深度合作关系的重要性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客户需求沟通的基本原则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深度挖掘客户需求的方法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客户需求的有效传递与内部协同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应对客户需求变化的策略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评估合作效果及持续改进方向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深度合作关系的重要性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通过积极倾听和有效沟通，深入了解客户的期望和需求，从而提供更加符合客户期望的产品或服务。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根据客户的特定需求和偏好，提供个性化的服务方案，增强客户的满意度和忠诚度。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对客户的需求和问题给予及时响应和反馈，展现企业的专业和关注，提升客户满意度。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06" b="273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加强企业竞争力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深入了解市场趋势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通过与客户的深度合作，更好地了解市场趋势和竞争对手情况，为企业制定更加精准的市场策略提供支持。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创新与差异化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基于对客户需求的深入了解，推动产品或服务的创新与差异化，提升企业在市场中的竞争力。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通过深度合作，实现资源共享和优化配置，降低企业运营成本，提高运营效率。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通过真诚、透明的沟通和合作，建立与客户之间的信任基础，为长期合作奠定坚实基础。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建立信任基础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在深度合作中，关注客户的成长与发展，提供持续的支持和服务，实现双方的共同成长与进步。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积极寻找与客户合作的共赢点，通过共同努力创造更大的商业价值和社会价值。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创造共赢机会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实现长期合作与共赢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客户需求沟通的基本原则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在沟通过程中，要保持专注和耐心，认真听取客户的意见和需求。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不仅要听懂客户表面的需求，更要通过分析和思考，理解客户的深层次需求和期望。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在倾听过程中，要适时给予客户反馈，确认自己是否准确理解了客户的需求。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真诚倾听，理解需求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在与客户沟通时，要使用准确、简洁、清晰的语言表达自己的观点和想法。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要注意避免使用模糊、含糊不清或容易产生歧义的词汇和表达方式。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避免歧义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917" r="4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6" r="8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在表达完自己的观点后，要询问客户是否理解了自己的意思，以确保沟通的有效性。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明确表达，避免误解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寻求共同点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在尊重差异的基础上，要努力寻找双方都能接受的共同点，为建立合作关系打下基础。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灵活变通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在面对难以达成共识的问题时，要灵活变通，提出建设性的解决方案，以推动合作的进展。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要尊重客户的文化背景、价值观、思维方式等方面的差异，以开放、包容的心态进行沟通。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尊重差异，寻求共识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深度挖掘客户需求的方法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使用开放式问题可以让客户更自由地表达他们的需求和期望，例如“您对我们的产品有哪些期望？”或“您认为哪些方面可以改进？”。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针对客户的特定需求或问题，提出具体的问题以获取更详细的信息，例如“您能描述一下您在使用我们的产品时遇到的具体问题吗？”。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通过引导客户参与对话，让他们更深入地思考他们的需求和问题，并鼓励他们分享更多的信息和细节。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引导式对话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提问技巧与引导式对话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583" r="22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注意客户的身体语言，例如他们的姿势、面部表情和手势，这些都可以提供有关他们需求和情绪的重要线索。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留意客户的语音语调，例如语速、音量和音调的变化，这些可以揭示他们的情感状态和对话的重视程度。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语音语调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观察客户所处的环境，例如办公室布置、装饰风格等，这些可以提供有关客户偏好、价值观和生活方式的信息。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观察非言语信息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https://d.book118.com/537103111135006033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2024-09-07T07:05:47.659</cp:lastPrinted>
  <dcterms:created xsi:type="dcterms:W3CDTF">2024-09-06T23:05:47Z</dcterms:created>
  <dcterms:modified xsi:type="dcterms:W3CDTF">2024-09-06T23:05:49Z</dcterms:modified>
</cp:coreProperties>
</file>