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76AB7-8F7B-4176-83E1-2B20E907F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FBE95-D692-4717-8858-A46D3B16F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8FF9D-FE7D-489E-BC74-F1644F910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1863D-0A67-4984-B219-7EB2A2D86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06E773-DA41-4ABD-AFB2-B73BA93BE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013D85-A0AA-4DDF-8962-437670E59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488CBA-823F-4328-880A-C6FFD7528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5D28D9-5AE7-471E-AE8D-5A4DFE745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0BAAF7-4332-4766-8B84-D608DE57A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1F1C2-7DC9-40C6-BEB0-F1C8975A3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EA96B-4F79-4D08-B2DF-8E17C00D5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04005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安全领域预防传染病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安全领域预防传染病的措施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具体传染病预防措施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安全领域预防传染病的挑战与对策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传染病是由病原体（如细菌、病毒、寄生虫等）引起的，能在人与人之间或人与动物之间相互传播的疾病。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根据病原体的不同，传染病可分为细菌性传染病、病毒性传染病、寄生虫性传染病等。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媒介传播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688" b="1468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594" b="26594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传染病传播方式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通过咳嗽、打喷嚏、说话等方式将病原体传播给他人。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通过接触患者或被病原体污染的物品，如握手、共用餐具等传播。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通过昆虫、动物等媒介传播，如蚊子传播登革热病毒。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传染病可能导致大规模的疫情爆发，对公众健康构成严重威胁。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公共卫生安全威胁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917" r="9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042" r="4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社会恐慌和不稳定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58" b="1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传染病的传播可能导致大量人员缺勤、停工，给企业和社会经济带来损失。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传染病的传播可能导致社会恐慌和不稳定，影响社会秩序。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传染病对社会的影响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安全领域预防传染病的措施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制定完善的防疫法规和政策，确保防疫工作的有序开展。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建立高效的疫情监测和预警系统，及时发现并控制疫情。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加强防疫物资的储备和调配，确保防疫工作的物资保障。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强化防疫人员的培训和管理，提高防疫工作的专业水平。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建立健全的防疫体系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加强防疫宣传教育，提高公众对传染病预防的认识和意识。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推广科学的防疫知识和方法，引导公众养成健康的生活习惯。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鼓励公众积极参与防疫工作，形成群防群控的良好局面。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00" r="5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00" r="5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提高公众的防疫意识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500" r="9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加强医疗机构基础设施建设，提高医疗机构的硬件设施水平。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完善医疗机构内部防疫制度，确保医疗机构的防疫工作有序开展。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提高医疗机构医护人员的防疫意识和技能，确保医护人员能够及时有效地应对疫情。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强化医疗机构的防疫能力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加强与国际组织的合作，共同应对全球传染病威胁。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分享防疫经验和资源，促进全球防疫水平的提高。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推动国际间的科研合作，共同研发新型疫苗和药物，提高防疫效果。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加强国际合作与交流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具体传染病预防措施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https://d.book118.com/537104005036006041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2024-09-13T23:18:05.753</cp:lastPrinted>
  <dcterms:created xsi:type="dcterms:W3CDTF">2024-09-13T15:18:05Z</dcterms:created>
  <dcterms:modified xsi:type="dcterms:W3CDTF">2024-09-13T15:18:07Z</dcterms:modified>
</cp:coreProperties>
</file>