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4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4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357A5-B863-4259-93BA-395E3EF54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99EE5-BBA4-4665-B565-83DD41AA3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32FB5-B1D8-4AB8-917B-D153F8F0E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F8CB2-8E2E-42F8-897F-88DB3C639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0F3AEC-D608-4221-9DF2-446F2025C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6D12E1-73DB-4831-9CD2-6018995AF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EBB71C-568A-4531-87F5-E32A1C3FF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93093-94C0-4EA1-946B-8F27A061C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BE70F-26B5-412F-BB4C-E40B19DFC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2DC2F-258D-4AA0-8812-96A13581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F7FD9-7C9B-4F3F-95AE-CCD670AD4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453" r:id="rId2"/>
    <p:sldLayoutId id="2147496454" r:id="rId3"/>
    <p:sldLayoutId id="2147496455" r:id="rId4"/>
    <p:sldLayoutId id="2147496456" r:id="rId5"/>
    <p:sldLayoutId id="2147496457" r:id="rId6"/>
    <p:sldLayoutId id="2147496458" r:id="rId7"/>
    <p:sldLayoutId id="2147496459" r:id="rId8"/>
    <p:sldLayoutId id="2147496460" r:id="rId9"/>
    <p:sldLayoutId id="2147496461" r:id="rId10"/>
    <p:sldLayoutId id="214749646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23" Type="http://schemas.openxmlformats.org/officeDocument/2006/relationships/tags" Target="../tags/tag131.xml" /><Relationship Id="rId24" Type="http://schemas.openxmlformats.org/officeDocument/2006/relationships/tags" Target="../tags/tag132.xml" /><Relationship Id="rId25" Type="http://schemas.openxmlformats.org/officeDocument/2006/relationships/tags" Target="../tags/tag133.xml" /><Relationship Id="rId26" Type="http://schemas.openxmlformats.org/officeDocument/2006/relationships/tags" Target="../tags/tag134.xml" /><Relationship Id="rId27" Type="http://schemas.openxmlformats.org/officeDocument/2006/relationships/tags" Target="../tags/tag135.xml" /><Relationship Id="rId28" Type="http://schemas.openxmlformats.org/officeDocument/2006/relationships/tags" Target="../tags/tag136.xml" /><Relationship Id="rId29" Type="http://schemas.openxmlformats.org/officeDocument/2006/relationships/tags" Target="../tags/tag137.xml" /><Relationship Id="rId3" Type="http://schemas.openxmlformats.org/officeDocument/2006/relationships/tags" Target="../tags/tag111.xml" /><Relationship Id="rId30" Type="http://schemas.openxmlformats.org/officeDocument/2006/relationships/tags" Target="../tags/tag138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26" Type="http://schemas.openxmlformats.org/officeDocument/2006/relationships/tags" Target="../tags/tag238.xml" /><Relationship Id="rId27" Type="http://schemas.openxmlformats.org/officeDocument/2006/relationships/tags" Target="../tags/tag239.xml" /><Relationship Id="rId28" Type="http://schemas.openxmlformats.org/officeDocument/2006/relationships/tags" Target="../tags/tag240.xml" /><Relationship Id="rId29" Type="http://schemas.openxmlformats.org/officeDocument/2006/relationships/tags" Target="../tags/tag241.xml" /><Relationship Id="rId3" Type="http://schemas.openxmlformats.org/officeDocument/2006/relationships/tags" Target="../tags/tag215.xml" /><Relationship Id="rId30" Type="http://schemas.openxmlformats.org/officeDocument/2006/relationships/tags" Target="../tags/tag242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041131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2023年信息技术主管年度总结及下一年展望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2023年工作反思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2024年工作展望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提升个人及团队能力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对公司的建议与期望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完成项目及成果</a:t>
            </a:r>
            <a:endParaRPr lang="zh-CN" altLang="en-US"/>
          </a:p>
        </p:txBody>
      </p:sp>
      <p:sp>
        <p:nvSpPr>
          <p:cNvPr id="104891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完成项目：负责开发公司内部管理系统，提高工作效率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完成项目：参与研发智能客服机器人，提升客户满意度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完成项目：领导团队完成大数据分析项目，为公司决策提供有力支持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完成项目：负责网络安全防护体系的建设，保障公司网络安全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896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遇到的问题：团队成员技术水平参差不齐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解决方案：加强与项目相关方的沟通协调，优化工作流程，确保项目按时完成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遇到的问题：项目进度延期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解决方案：组织定期技术培训和分享会，提升团队整体技术能力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04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跨部门合作：加强与其他部门的沟通与合作，共同完成工作任务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建立高效团队：通过有效的沟通和协作，提高团队整体效率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沟通方式：采用多种沟通方式，如面对面、电话、邮件等，确保信息传递准确无误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团队建设活动：组织团队建设活动，增强团队凝聚力和向心力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个人成长与收获</a:t>
            </a:r>
            <a:endParaRPr lang="zh-CN" altLang="en-US"/>
          </a:p>
        </p:txBody>
      </p:sp>
      <p:sp>
        <p:nvSpPr>
          <p:cNvPr id="10490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团队管理：学会了如何更好地领导和管理团队，提高了团队凝聚力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技能提升：掌握了更多关于信息技术的专业知识和技能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解决问题能力：提高了分析和解决问题的能力，能够更快速地应对各种技术难题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沟通能力：增强了与团队成员和其他部门的沟通能力，更好地协调了工作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2023年工作反思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工作中的不足与遗憾</a:t>
            </a:r>
            <a:endParaRPr lang="zh-CN" altLang="en-US"/>
          </a:p>
        </p:txBody>
      </p:sp>
      <p:sp>
        <p:nvSpPr>
          <p:cNvPr id="10491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团队沟通：在跨部门协作中，沟通不够及时和准确，导致了一些误解和延误。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技术更新：在信息技术领域，未能及时跟上最新的技术发展，导致部分工作滞后。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项目管理：在项目执行过程中，对资源分配和进度把控不够精确，导致部分项目延期。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员工培训：对于团队成员的技能提升和职业发展规划缺乏足够的关注和指导。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对团队的建议与期望</a:t>
            </a:r>
            <a:endParaRPr lang="zh-CN" altLang="en-US"/>
          </a:p>
        </p:txBody>
      </p:sp>
      <p:sp>
        <p:nvSpPr>
          <p:cNvPr id="104924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4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提升团队技能：鼓励成员持续学习新技术和知识，提高个人和团队能力。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加强沟通协作：促进团队成员间的有效沟通，加强协作能力，提高整体效率。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培养团队合作精神：强化团队意识，共同完成目标，形成良好的合作氛围。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激励创新思维：鼓励团队成员积极提出创新意见和建议，为团队发展注入新活力。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对自己的反思与展望</a:t>
            </a:r>
            <a:endParaRPr lang="zh-CN" altLang="en-US"/>
          </a:p>
        </p:txBody>
      </p:sp>
      <p:sp>
        <p:nvSpPr>
          <p:cNvPr id="104929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回顾2023年的工作，分析自己的表现和不足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展望未来，制定个人发展目标，提升自己的能力和素质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总结自己的工作成果，明确自己的价值和贡献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针对不足之处，提出改进措施和未来计划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2024年工作展望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目标与计划</a:t>
            </a:r>
            <a:endParaRPr lang="zh-CN" altLang="en-US"/>
          </a:p>
        </p:txBody>
      </p:sp>
      <p:sp>
        <p:nvSpPr>
          <p:cNvPr id="104941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提升团队技术能力，培养更多优秀人才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探索新技术、新业务领域，保持公司竞争优势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加强与合作伙伴的沟通与合作，共同推进业务发展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持续优化产品功能，提高用户体验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https://d.book118.com/537104113131006030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2023年信息技术主管年度总结及下一年展望</vt:lpstr>
      <vt:lpstr>目录</vt:lpstr>
      <vt:lpstr>2023年工作总结</vt:lpstr>
      <vt:lpstr>完成项目及成果</vt:lpstr>
      <vt:lpstr>遇到的问题及解决方案</vt:lpstr>
      <vt:lpstr>团队合作与沟通</vt:lpstr>
      <vt:lpstr>个人成长与收获</vt:lpstr>
      <vt:lpstr>2023年工作反思</vt:lpstr>
      <vt:lpstr>工作中的不足与遗憾</vt:lpstr>
      <vt:lpstr>对团队的建议与期望</vt:lpstr>
      <vt:lpstr>对自己的反思与展望</vt:lpstr>
      <vt:lpstr>2024年工作展望</vt:lpstr>
      <vt:lpstr>目标与计划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2024-09-02T10:44:56.725</cp:lastPrinted>
  <dcterms:created xsi:type="dcterms:W3CDTF">2024-09-02T02:44:56Z</dcterms:created>
  <dcterms:modified xsi:type="dcterms:W3CDTF">2024-09-02T02:44:58Z</dcterms:modified>
</cp:coreProperties>
</file>