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46C31-C06B-459D-9488-9CB4ABBB7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F19A3-5FA6-40E1-BA00-0681A2FB0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AE78B-7C77-4D47-B1FC-7117BA624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4A63C-9E9E-4774-A6A4-6189927EF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51C9F9-F9EF-4D64-A266-737F2B006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C91AEA-073A-4CC4-BB67-6A29ED212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B2FF91-4C54-48A0-A46C-AF00D4E20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EA5123-1C0F-47F7-99D0-C848A0268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C701D-F4FA-4EB7-A9B2-C43E7AB55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D7977-1771-402A-8A2D-2148F13C2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896D0-3F26-4458-BB88-F7F9FB1CF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05044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售后报告的撰写与分析技巧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售后报告概述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撰写售后报告的技巧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分析售后报告的方法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售后报告中的关键要素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提高售后报告质量的方法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案例分析：优秀售后报告的分享与借鉴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售后报告概述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33" r="26633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售后报告是在产品或服务销售后，由售后服务团队提供的关于客户反馈、问题诊断、解决方案及改进建议的详细文档。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通过对售后服务过程中的信息进行记录、分析和总结，以提高产品质量、优化服务流程、增强客户满意度和忠诚度。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通过分析售后报告中的问题和客户反馈，企业可以及时发现并修正产品缺陷，从而提升产品质量和可靠性。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售后报告可以帮助企业了解客户在售后服务过程中的需求和痛点，进而优化服务流程，提高服务效率和客户满意度。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通过积极回应并解决客户在售后报告中提出的问题，企业可以展现出对客户的关注和重视，从而增强客户对企业的信任和忠诚度。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增强客户关系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56" r="14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根据售后服务的内容和目的，售后报告可分为故障分析报告、客户满意度调查报告、服务质量评估报告等。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报告通常采用结构化的格式，包括标题、摘要、目录、正文（包括问题描述、原因分析、解决方案等）、结论和建议等部分。同时，报告应使用清晰简洁的语言，避免使用过于专业的术语，以便让不同背景的人员都能理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报告的种类与格式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撰写售后报告的技巧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0" b="54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明确报告目标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确定报告的主要目的和受众，以便针对性地提供信息。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设定清晰、具体的报告目标，例如：总结售后服务情况、分析客户反馈、提出改进建议等。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从客户反馈、服务记录、产品数据等渠道收集相关信息。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对信息进行分类、筛选和整理，以便在报告中有效地呈现。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收集相关信息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83" r="28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采用逻辑清晰、层次分明的报告结构，如：引言、正文、结论等。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在正文中，可以按照问题的重要性、紧急程度或时间顺序进行排列。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组织报告结构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使用清晰、简洁的语言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使用简洁明了的语言，避免使用过于专业或晦涩的词汇。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保持语句通顺、语法正确，以便读者能够快速理解报告内容。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分析售后报告的方法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581" r="205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运用统计分析方法，对售后数据进行趋势分析、对比分析等，挖掘数据背后的规律和问题。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收集售后数据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包括客户反馈、退换货记录、维修记录等。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对收集到的数据进行清洗、归纳和整理，确保数据的准确性和完整性。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数据统计与分析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通过数据分析，发现售后过程中存在的问题和短板。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将识别出的问题进行分类，如产品质量问题、服务问题、物流问题等。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针对每类问题，深入分析其产生的原因，为制定改进措施提供依据。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问题识别与分类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根据历史数据和当前市场情况，预测未来售后问题的发展趋势。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趋势预测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评估各类问题对企业和客户的潜在风险，如品牌声誉受损、客户满意度下降等。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根据预测和评估结果，制定相应的应对策略和预案。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趋势预测与风险评估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https://d.book118.com/537105044130006042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2024-09-16T02:31:17.445</cp:lastPrinted>
  <dcterms:created xsi:type="dcterms:W3CDTF">2024-09-15T18:31:17Z</dcterms:created>
  <dcterms:modified xsi:type="dcterms:W3CDTF">2024-09-15T18:31:19Z</dcterms:modified>
</cp:coreProperties>
</file>