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6A19F-F465-4DA6-B7B5-25AE4F026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0FF99-4D48-4CAC-B23E-3EA753605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ACEA9-FEF7-41FF-9912-F5A934790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5419D0-1BAF-4F2C-B256-262A6BE4B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F7E447-E68E-40D5-9CCD-3C339BDD7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0F866B-9F9E-4C63-9A1A-50D149F19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286365-DAF4-4531-B5C5-857E6EC4A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BADF7A-714C-4EAC-ACBB-83DEF5572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2E87F5-7C9B-4D54-9A79-8B4D488DC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C60A1-80E5-4DB1-B495-87C18A60D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0FF0C-1298-4FAF-AF30-927CAC72F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061131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一下学期81国际社会的主要成员主权国家和国际组织\n## 1.主权国家的概念、特征及分类\n### 1.1主权国家的定义与基本特征\n### 1.2主权国家的分类：大国与小国\n### 1.3主权国家的权力与义务\n## 2.国际组织的发展与作用\n### 2.1国际组织的发展历程\n### 2.2国际组织的类型与功能\n### 2.3国际组织对国际政治的影响\n## 3.世界主要主权国家概述\n### 3.1美国：世界上最强大的国家\n### 3.2中国：世界第二大经济体\n### 3.3俄罗斯：拥有丰富资源和强大军事实力\n## 4.主要国际组织及其作用\n### 4.1联合国：维护国际和平与安全的全球性组织\n### 4.2世界贸易组织：促进全球贸易自由化的国际组织\n### 4.3北约：维护成员国安全的政治军事联盟\n## 5.主权国家与国际组织的关系\n### 5.1主权国家在国际组织中的角色与地位\n### 5.2国际组织对主权国家的影响\n### 5.3主权国家与国际组织的合作与冲突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300"/>
              <a:t>高一下学期81国际社会的主要成员主权国家和国际组织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主权国家的概念、特征及分类</a:t>
            </a:r>
            <a:endParaRPr/>
          </a:p>
        </p:txBody>
      </p:sp>
      <p:sp>
        <p:nvSpPr>
          <p:cNvPr id="14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4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主权国家的定义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独立主权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的国家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在国际事务中享有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拥有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主权**</a:t>
                </a:r>
                <a:endParaRPr/>
              </a:p>
            </p:txBody>
          </p:sp>
          <p:sp>
            <p:nvSpPr>
              <p:cNvPr id="18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主权国家的特征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：国家领土的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不可侵犯性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：国家的主权属于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：政府代表国家行使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：国家在国际事务中的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自主性</a:t>
                </a:r>
                <a:endParaRPr/>
              </a:p>
            </p:txBody>
          </p:sp>
          <p:sp>
            <p:nvSpPr>
              <p:cNvPr id="19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主权国家的权力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立法权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：制定、修改和废止法律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：组织和执行国家政策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司法权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：解释和裁决法律</a:t>
                </a:r>
                <a:endParaRPr/>
              </a:p>
            </p:txBody>
          </p:sp>
          <p:sp>
            <p:nvSpPr>
              <p:cNvPr id="19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主权国家的定义与基本特征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大国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领土面积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：大国通常拥有较大的领土面积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人口数量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：大国通常拥有较多的人口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经济实力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：大国通常拥有较强的经济实力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国际影响力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：大国在国际事务中具有较大的影响力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小国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领土面积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：小国通常拥有较小的领土面积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人口数量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：小国通常拥有较少的人口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经济实力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：小国通常拥有较弱的经济实力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国际影响力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：小国在国际事务中的影响力较小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主权国家的分类：大国与小国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主权国家的权力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：国家有权自主决定国内外政策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：国家在国际事务中享有平等地位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自保权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：国家有权保卫自己的领土、人民和利益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主权国家的义务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遵守国际法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：国家必须遵守国际公约和条约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维护国际和平与安全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：国家有责任维护国际和平与安全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发展国际合作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：国家应积极参与国际合作，共同解决全球性问题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主权国家的权力与义务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国际组织的发展与作用</a:t>
            </a:r>
            <a:endParaRPr/>
          </a:p>
        </p:txBody>
      </p:sp>
      <p:sp>
        <p:nvSpPr>
          <p:cNvPr id="234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35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国际组织的发展历程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国际组织的起源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19世纪初：国际组织的雏形开始出现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20世纪初：国际联盟等国际组织成立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二战后：联合国等国际组织成立，国际组织迅速发展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国际组织的发展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冷战时期：国际组织的作用受到限制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冷战结束后：国际组织的作用得到加强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21世纪：国际组织在全球化进程中发挥越来越重要的作用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国际组织的类型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政治性组织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：如联合国、欧盟等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经济性组织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：如世界贸易组织、国际货币基金组织等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军事性组织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：如北约、上海合作组织等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文化性组织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：如联合国教科文组织、世界知识产权组织等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国际组织的功能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维护国际和平与安全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：如联合国维护世界和平与安全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促进全球经济发展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：如世界贸易组织推动全球贸易自由化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加强国际交流与合作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：如欧盟促进成员国之间的政治、经济、文化交流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国际组织的类型与功能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国际组织的影响</a:t>
                </a:r>
                <a:endParaRPr/>
              </a:p>
            </p:txBody>
          </p:sp>
          <p:sp>
            <p:nvSpPr>
              <p:cNvPr id="2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维护国际秩序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：国际组织有助于维护国际政治秩序和稳定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促进国际合作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：国际组织推动成员国之间的合作与交流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解决国际争端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：国际组织为成员国提供解决争端的途径和平台</a:t>
                </a:r>
                <a:endParaRPr/>
              </a:p>
            </p:txBody>
          </p:sp>
          <p:sp>
            <p:nvSpPr>
              <p:cNvPr id="2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国际组织的局限性</a:t>
                </a:r>
                <a:endParaRPr/>
              </a:p>
            </p:txBody>
          </p:sp>
          <p:sp>
            <p:nvSpPr>
              <p:cNvPr id="2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决策效率问题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：国际组织决策过程可能受到成员国利益的制约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公平性问题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：国际组织在处理国际问题时可能面临公平性问题</a:t>
                </a:r>
                <a:endParaRPr/>
              </a:p>
            </p:txBody>
          </p:sp>
          <p:sp>
            <p:nvSpPr>
              <p:cNvPr id="2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国际组织对国际政治的影响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世界主要主权国家概述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美国的地位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政治地位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：美国是世界上最强大的政治国家之一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经济地位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：美国是世界上最强大的经济国家之一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军事地位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：美国拥有世界上最强大的军事实力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美国的影响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政治影响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：美国的政治制度和价值观对全球产生广泛影响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经济影响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：美国的经济发展对全球经济产生重要影响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军事影响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：美国的军事行动对全球安全形势产生影响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美国：世界上最强大的国家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https://d.book118.com/537106113144006043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高一下学期81国际社会的主要成员主权国家和国际组织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2024-09-17T18:18:56.010</cp:lastPrinted>
  <dcterms:created xsi:type="dcterms:W3CDTF">2024-09-17T10:18:56Z</dcterms:created>
  <dcterms:modified xsi:type="dcterms:W3CDTF">2024-09-17T10:18:57Z</dcterms:modified>
</cp:coreProperties>
</file>