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7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70882-DD57-455F-BBFB-A76D8B889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AB1BA-BFE7-4A5A-A9AF-ACE28822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2BF86-8857-4665-B211-BFDD57E9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1F551-9CF6-45E0-ADC5-CB2BC1891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A1B061-C2BB-445D-B328-A8B1EC073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6A70E-868D-4546-A762-1ED943079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D0E71E-EE55-4CC0-BB98-BD0C4DE57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5836C-C3C7-4F4F-9055-70B222B82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E5644-A02B-4E2D-A1D4-410770713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C0D1C-AFBC-4732-8AC1-15B630431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DA295-1D1A-41BE-873E-257B86337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758" r:id="rId2"/>
    <p:sldLayoutId id="2147496759" r:id="rId3"/>
    <p:sldLayoutId id="2147496760" r:id="rId4"/>
    <p:sldLayoutId id="2147496761" r:id="rId5"/>
    <p:sldLayoutId id="2147496762" r:id="rId6"/>
    <p:sldLayoutId id="2147496763" r:id="rId7"/>
    <p:sldLayoutId id="2147496764" r:id="rId8"/>
    <p:sldLayoutId id="2147496765" r:id="rId9"/>
    <p:sldLayoutId id="2147496766" r:id="rId10"/>
    <p:sldLayoutId id="214749676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1001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塑身居家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352550" y="2124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352550" y="286893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210685" y="2124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210685" y="2868930"/>
            <a:ext cx="187960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塑身居家简介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7171055" y="2124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7171055" y="2868930"/>
            <a:ext cx="1877695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简单塑身居家方法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2976245" y="421449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2976245" y="495935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塑身居家注意事项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5586730" y="4214495"/>
            <a:ext cx="162877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5586730" y="4959350"/>
            <a:ext cx="184023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塑身居家效果评估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塑身居家简介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塑身居家概念</a:t>
            </a:r>
            <a:endParaRPr lang="zh-CN" altLang="en-US"/>
          </a:p>
        </p:txBody>
      </p:sp>
      <p:sp>
        <p:nvSpPr>
          <p:cNvPr id="10490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塑身居家是一种通过在家进行锻炼和健康饮食来塑造身材的方式。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塑身居家可以节省去健身房的时间和费用，更加灵活方便。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塑身居家需要制定合理的锻炼计划和饮食计划，才能达到理想的效果。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塑身居家可以结合各种家用健身器材，如哑铃、瑜伽垫、跳绳等，进行多样化的锻炼。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塑身居家重要性</a:t>
            </a:r>
            <a:endParaRPr lang="zh-CN" altLang="en-US"/>
          </a:p>
        </p:txBody>
      </p:sp>
      <p:sp>
        <p:nvSpPr>
          <p:cNvPr id="10490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健康生活：塑身居家可以帮助人们保持健康的生活方式，预防疾病。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节省时间：塑身居家可以让人们在家中进行锻炼，节省去健身房的时间。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经济实惠：塑身居家可以节省去健身房的费用，经济实惠。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灵活性：塑身居家可以根据自己的时间和需求进行锻炼，灵活性强。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塑身居家方法</a:t>
            </a:r>
            <a:endParaRPr lang="zh-CN" altLang="en-US"/>
          </a:p>
        </p:txBody>
      </p:sp>
      <p:sp>
        <p:nvSpPr>
          <p:cNvPr id="10491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作息规律：保证充足的睡眠，避免熬夜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饮食控制：合理膳食，控制热量摄入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运动锻炼：选择合适的运动项目，如瑜伽、普拉提等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心理调适：保持积极乐观的心态，减轻压力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简单塑身居家方法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瑜伽练习</a:t>
            </a:r>
            <a:endParaRPr lang="zh-CN" altLang="en-US"/>
          </a:p>
        </p:txBody>
      </p:sp>
      <p:sp>
        <p:nvSpPr>
          <p:cNvPr id="10492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瑜伽的基本动作：山式、树式、猫牛式、下犬式、上犬式等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瑜伽的好处：提高身体柔韧性，增强肌肉力量，缓解压力，改善睡眠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瑜伽的呼吸方法：腹式呼吸、胸式呼吸、完全呼吸等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瑜伽的注意事项：保持正确的姿势，避免受伤，根据自己的身体状况选择合适的动作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健身操</a:t>
            </a:r>
            <a:endParaRPr lang="zh-CN" altLang="en-US"/>
          </a:p>
        </p:txBody>
      </p:sp>
      <p:sp>
        <p:nvSpPr>
          <p:cNvPr id="10493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健身操是一种在家就可以进行的简单塑身方法。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健身操可以根据自己的需求和体能情况进行调整，适合不同年龄段和体能水平的人群。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健身操可以每天进行，每次30-60分钟，长期坚持可以取得良好的塑身效果。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健身操包括多种动作，如深蹲、俯卧撑、仰卧起坐等，可以锻炼全身肌肉。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家庭健身器材</a:t>
            </a:r>
            <a:endParaRPr lang="zh-CN" altLang="en-US"/>
          </a:p>
        </p:txBody>
      </p:sp>
      <p:sp>
        <p:nvSpPr>
          <p:cNvPr id="10493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瑜伽垫：用于瑜伽、普拉提等柔韧性训练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哑铃：用于力量训练，提高肌肉力量和耐力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跳绳：用于有氧运动，提高心肺功能和协调性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拉力带：用于拉伸和肌肉力量训练，提高柔韧性和肌肉力量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https://d.book118.com/537111001154006043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</vt:lpstr>
      <vt:lpstr>Wingdings</vt:lpstr>
      <vt:lpstr>Calibri Light</vt:lpstr>
      <vt:lpstr>宋体</vt:lpstr>
      <vt:lpstr>Office Theme</vt:lpstr>
      <vt:lpstr>塑身居家</vt:lpstr>
      <vt:lpstr>目录</vt:lpstr>
      <vt:lpstr>添加章节标题</vt:lpstr>
      <vt:lpstr>塑身居家简介</vt:lpstr>
      <vt:lpstr>塑身居家概念</vt:lpstr>
      <vt:lpstr>塑身居家重要性</vt:lpstr>
      <vt:lpstr>塑身居家方法</vt:lpstr>
      <vt:lpstr>简单塑身居家方法</vt:lpstr>
      <vt:lpstr>瑜伽练习</vt:lpstr>
      <vt:lpstr>健身操</vt:lpstr>
      <vt:lpstr>家庭健身器材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2024-09-17T22:15:22.911</cp:lastPrinted>
  <dcterms:created xsi:type="dcterms:W3CDTF">2024-09-17T14:15:22Z</dcterms:created>
  <dcterms:modified xsi:type="dcterms:W3CDTF">2024-09-17T14:15:25Z</dcterms:modified>
</cp:coreProperties>
</file>