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C64B0-874C-4F0A-97EA-48EDAE6FB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8E7D8-EF87-4A6A-865F-A88F288E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B64A3-E76B-41A0-AD23-80F3A953B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36D6B-B9CE-48D9-A476-0CCD467E6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29F2D-F678-42AA-AC56-F717F24B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9C4D1-A506-45B0-BD33-5C89FAD58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5AEC38-B0CE-4F23-8ECE-1074437AE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F8B52-00C4-4B08-8984-6B4A8A59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8E566-4921-46E9-A59D-133E0360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361D1-4744-47C4-AB2F-09FD7003B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B4F15-0D4B-4FAF-B44A-8B247C7D7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1103011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小儿液体疗法及护理ppt课件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小儿液体疗法的基本知识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小儿液体疗法的护理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小儿液体疗法及护理的注意事项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介绍小儿液体疗法及护理的目的和背景，说明其在临床实践中的重要性和应用范围。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分析当前小儿液体疗法及护理的现状和存在的问题，为后续内容的展开提供铺垫。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722" r="397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273" r="41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液体疗法的重要性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强调小儿液体疗法及护理在保障儿童健康中的不可替代性，提高听众对这一领域的关注度和重视程度。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阐述小儿液体疗法的重要性，说明其在维持正常生理功能、预防和治疗疾病方面的重要作用。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小儿液体疗法的基本知识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40" r="264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液体疗法是通过调整饮食中的含水量和药物治疗，以纠正或预防脱水、电解质紊乱和酸碱平衡失调的疗法。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液体疗法定义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通过补充或限制某种电解质溶液，调整血液中的电解质浓度和酸碱平衡，以达到治疗目的。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液体疗法的定义和原理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需水量约为每日每公斤体重100-150毫升，包括奶水和补充水。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需水量约为每日每公斤体重100-120毫升，逐渐减少补充水量。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需水量约为每日每公斤体重70-80毫升，基本接近成人水平。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不同年龄段小儿的需水量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腹泻时，需补充含有电解质和葡萄糖的溶液，以预防脱水。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19" r="231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833" b="1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高烧时，需增加摄入水分，同时补充含有电解质和糖分的溶液，以维持电解质平衡。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呕吐时，需少量多次补充含有电解质的溶液，以预防脱水。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特殊情况下的液体疗法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小儿液体疗法的护理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维持水、电解质平衡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根据小儿的年龄、体重、病情等，合理安排输液种类和速度，确保水、电解质平衡。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注意观察小儿的生命体征、意识状态等，及时发现并处理异常情况。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定时记录出入量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密切观察小儿的尿量、排便量等，定时记录出入量，以便及时调整治疗方案。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加强口腔、皮肤等基础护理，预防感染等并发症的发生。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液体疗法的护理原则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https://d.book118.com/537111030116006044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2024-09-19T02:21:05.073</cp:lastPrinted>
  <dcterms:created xsi:type="dcterms:W3CDTF">2024-09-18T18:21:05Z</dcterms:created>
  <dcterms:modified xsi:type="dcterms:W3CDTF">2024-09-18T18:21:06Z</dcterms:modified>
</cp:coreProperties>
</file>