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316554-6167-46F1-8B41-962D2027B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B4E10-DA9C-4ED2-A5CE-07F4AE950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7C386A-8088-4FE3-B620-4F15B5D1C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79785C-1BCB-4C7B-AE4C-791DA0CFB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9EB118-3531-4DF8-BEDC-C647B49016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F49B71-7BBE-4A54-8953-D6095F664A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FACD2-66A4-4F3D-A07B-439A77DE9F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14408-EC9B-48F2-8741-41BCD3D8D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E06709-48EF-489B-8BEB-818934764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48ED2C-316D-490C-A879-F43114F7B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D05E7-4FE0-4BE4-87BC-B637448C4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11034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风险管理在市场扩张与发展中的战略与策略</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市场扩张与发展中的风险识别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风险管理战略制定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风险管理策略实施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风险管理效果评估与持续改进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应对市场不确定性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市场扩张与发展过程中面临诸多不确定性，如政策变化、经济波动、技术更新等，风险管理旨在识别、评估和控制这些不确定性。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提升企业竞争力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通过风险管理，企业可以规避潜在风险，减少损失，从而降低成本，提高盈利能力和市场竞争力。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风险管理有助于企业在扩张发展过程中平衡短期利益与长期目标，实现稳健、可持续的发展。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介绍企业在市场扩张与发展过程中，如何制定和执行风险管理策略，包括风险识别、评估、监控和应对等方面。</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风险管理策略</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总结风险管理对企业市场扩张与发展的积极作用，并展望未来风险管理的发展趋势和前景。</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风险管理成效与展望</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分享企业在风险管理方面的具体实践，如建立风险管理框架、完善风险管理制度、培养风险管理文化等。</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风险管理实践</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探讨企业在风险管理过程中面临的挑战，如数据不足、预测困难等，并提出相应的解决策略和建议。</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风险管理挑战与对策</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市场扩张与发展中的风险识别</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政策法规变化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政策法规的调整可能对市场环境产生重大影响，如贸易政策、税收政策、环保政策等。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社会文化因素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不同国家和地区的社会文化差异可能导致市场接受度不同，影响市场扩张效果。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经济周期波动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市场扩张受经济周期影响，经济增长放缓或衰退可能导致市场需求减少，投资回报率下降。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市场份额争夺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市场扩张往往面临激烈的竞争，竞争对手可能采取低价策略、营销战等手段争夺市场份额。</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品牌形象受损</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竞争对手的负面宣传或侵权行为可能对品牌形象造成损害，影响消费者信任度。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新技术或创新产品的出现可能改变市场竞争格局，对原有市场扩张策略构成挑战。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竞争风险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消费者偏好变化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消费者需求和市场趋势的不断变化可能导致原有产品或服务不再符合市场需求。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客户需求多样化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不同客户群体的需求差异可能导致市场扩张策略难以满足多样化需求。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客户流失风险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服务质量下降、产品缺陷等问题可能导致客户流失，影响市场扩张的持续性。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市场扩张可能涉及不同国家和地区的法律法规，违反相关法规可能导致罚款、诉讼等后果。</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合规性风险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知识产权侵权行为可能导致法律纠纷，影响企业声誉和市场地位。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知识产权保护风险</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国际贸易中的关税、非关税壁垒等可能对市场扩张构成障碍，增加市场进入难度。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贸易壁垒风险</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风险管理战略制定</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风险规避战略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放弃或避免风险</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通过不进行可能产生风险的活动来规避风险，例如避免进入高风险市场或投资领域。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谨慎决策</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在制定决策时充分考虑潜在风险，采取保守策略以规避风险。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通过改进技术、提高管理水平等方式，降低风险发生的概率和影响程度。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控制风险源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将投资分散到不同的领域或项目，以降低单一风险对整体投资组合的影响。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分散投资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风险降低战略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保险</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通过购买保险将潜在风险转移给保险公司，降低自身承担的风险。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外包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将部分业务或项目外包给专业机构，转移运营风险。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风险转移战略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https://d.book118.com/537111034135006033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2024-09-07T07:07:23.111</cp:lastPrinted>
  <dcterms:created xsi:type="dcterms:W3CDTF">2024-09-06T23:07:23Z</dcterms:created>
  <dcterms:modified xsi:type="dcterms:W3CDTF">2024-09-06T23:07:25Z</dcterms:modified>
</cp:coreProperties>
</file>