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B3DA3-7729-48F6-9F17-39DC5F4A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CAC85-AA92-4F47-91FA-BC43CA997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DBF82-162C-4EBE-9EA9-648907EAB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1B65B-9EB4-44EB-B4D1-CA1434F38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98873-F7AA-40D3-936E-AF4F1B89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505AB-1DAA-4060-BCDF-C314E293B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63D93C-CB70-4576-B927-9BCDB1056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03E49-94F8-4F9D-93CD-F0AB7F5C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76E4F-13DF-4479-9F8B-7CE7936EA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6D013-F9A3-4864-B9F4-9AA358F78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C384A-C4D4-45AA-A593-D8B03601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1042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医疗质量管理制度意义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医疗质量管理制度的重要性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医疗质量管理制度的具体内容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医疗质量管理制度的实践案例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1" r="276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4" r="271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医疗质量管理制度的建立和完善，有助于医疗机构发现和改进医疗服务中的不足和问题，促进医疗服务质量的持续改进。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医疗质量管理制度通过规范医疗行为，确保医疗服务的质量和安全，提高患者的满意度和信任度。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保障患者安全和权益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医疗质量管理制度以患者为中心，注重患者的安全和权益，通过减少医疗差错、事故和纠纷等，降低患者的风险和伤害。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医疗质量管理制度的实施，有助于提高患者的就医体验和满意度，增强患者对医疗机构的信任和支持。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医疗质量管理制度是医疗机构核心竞争力的重要组成部分，有助于提高医疗机构的知名度和美誉度，吸引更多的患者前来就医。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医疗质量管理制度的实施，有助于优化医疗资源配置，提高医疗卫生资源的利用效率，推动医疗卫生事业的可持续发展。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69" r="17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促进医疗卫生事业的可持续发展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医疗质量管理制度的重要性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通过制定明确的医疗质量标准和操作规程，确保医务人员提供符合专业标准的医疗服务。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规范医疗行为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通过改进和优化诊疗流程，提高医疗服务效率，减少患者等待时间和治疗周期。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鼓励医务人员持续学习和掌握新技术、新方法，提高医疗水平和专业能力。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https://d.book118.com/537111042134006053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2024-09-27T16:07:21.492</cp:lastPrinted>
  <dcterms:created xsi:type="dcterms:W3CDTF">2024-09-27T08:07:21Z</dcterms:created>
  <dcterms:modified xsi:type="dcterms:W3CDTF">2024-09-27T08:07:23Z</dcterms:modified>
</cp:coreProperties>
</file>