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DBE88-192E-4CBD-8978-BD848C26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E23CB-F9B6-4CC3-8630-AE205F4D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301BC-CE61-46B1-9B26-7965691B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94262-7533-4CA9-98FF-F38FAD22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0B91E-2957-4DB7-BE06-3127D364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E12C1-79D8-4A3D-862B-516E98E00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0E1BF-C6FF-4085-BF05-22C9A4E7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402BE-62EE-43E6-9E89-011B7B89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C7EEA-068A-4677-A2A8-7BB3B19D8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A15C7-5F41-483D-9D59-76803B5B5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021E5-36A6-4886-84BF-84AC1975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200401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偏微分分离变量法课件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分离变量法基本原理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一维波动方程分离变量法求解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热传导方程分离变量法求解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拉普拉斯方程分离变量法求解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非齐次边界条件处理技巧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偏微分方程基本概念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含有未知函数及其偏导数的方程。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根据方程中未知函数及其偏导数的最高次数，可分为线性偏微分方程和非线性偏微分方程。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偏微分方程定义与分类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线性与非线性偏微分方程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线性偏微分方程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未知函数及其偏导数均为一次的方程，具有叠加性和齐次性。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非线性偏微分方程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未知函数或其偏导数次数高于一次的方程，不满足叠加性和齐次性。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定解条件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使偏微分方程有唯一解的附加条件，包括初始条件和边界条件。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定解问题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由偏微分方程和定解条件构成的数学问题，其解是满足方程和定解条件的函数。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初始条件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描述物理过程初始状态的条件，如初始时刻的温度、速度等。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边界条件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描述物理过程在边界上的状态或行为的条件，如固定端点的位移、热传导过程中的温度分布等。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定解条件与定解问题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分离变量法基本原理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分离变量法思想及步骤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分离变量法的基本思想：将偏微分方程通过变量分离的方法，转化为一系列常微分方程进行求解。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分离变量法的一般步骤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写出偏微分方程的定解问题。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对常微分方程进行求解，得到通解。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根据定解条件确定特解。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选择适当的变量进行分离，将偏微分方程转化为常微分方程。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热传导方程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通过分离变量法，将热传导方程转化为一系列常微分方程，分别求解得到温度分布函数。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波动方程可以通过分离变量法转化为振动方程和传输方程，进而求解得到波动解。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拉普拉斯方程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在电磁学、流体力学等领域中，拉普拉斯方程经常出现。通过分离变量法，可以将其转化为一系列常微分方程进行求解。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典型方程分离变量求解过程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边界条件的分类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根据边界条件的不同，偏微分方程的解会有不同的形式。常见的边界条件有狄利克雷边界条件、诺依曼边界条件和混合边界条件等。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特解形式的确定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得到偏微分方程的通解后，需要根据定解条件确定特解形式。对于不同的边界条件，特解的形式也会有所不同。例如，对于狄利克雷边界条件，特解通常会表现为三角函数或指数函数的形式；对于诺依曼边界条件，特解则可能表现为多项式或对数函数的形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边界条件处理与特解形式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一维波动方程分离变量法求解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通过牛顿第二定律和Hooke定律，可以推导出描述一维波动现象的偏微分方程。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方程的性质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一维波动方程是线性偏微分方程，具有叠加性和齐次性。方程的解描述了波的传播过程，包括波的振幅、频率、波速等物理量。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一维波动方程的建立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一维波动方程建立及性质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变量分离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通过适当的变量代换，将偏微分方程转化为常微分方程，实现变量的分离。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求解常微分方程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利用常微分方程的求解方法，如特征根法、幂级数法等，求得每个分离变量的通解。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确定特解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根据边界条件和初始条件，确定通解中的待定常数，得到问题的特解。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分离变量法求解过程示例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通过比较特解与实验结果的符合程度，验证分离变量法的有效性和准确性。同时，可以进一步探讨不同边界条件和初始条件对解的影响。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一维波动方程的解描述了波的传播过程，包括波的振幅、频率、波速等物理量。通过分离变量法求解，可以得到这些物理量的具体表达式和数值结果，有助于深入理解波动现象的物理本质。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物理意义分析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结果讨论与物理意义分析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热传导方程分离变量法求解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https://d.book118.com/537112004012006041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2024-09-13T17:44:35.650</cp:lastPrinted>
  <dcterms:created xsi:type="dcterms:W3CDTF">2024-09-13T09:44:35Z</dcterms:created>
  <dcterms:modified xsi:type="dcterms:W3CDTF">2024-09-13T09:44:37Z</dcterms:modified>
</cp:coreProperties>
</file>