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D826BC-AEEF-461E-ACF1-0AB67CFCFB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0F141E-722F-4D82-A954-5B0CCF6EE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32CA32-A15F-4B07-8AD8-03FC8A9D8F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6174DB-9713-4776-82AA-6D55613ED6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774BDF-F0B1-4041-8D7F-17B4852ACE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86D122-22D2-4840-8A01-D107D58091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A084BE-85E1-4939-A8A9-B8AF7100DB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C45B6C-948E-4FAB-9F26-45C52F4EB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A824CF-0D2C-4063-AFF4-926D947911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CCE261-2E17-4CD1-9E7F-A33E330450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B713BC-63D9-4A02-8D71-1D665D068F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71120361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医院重点学科建设实施方案中的医学教育与人才培养策略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 charset="-122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医院重点学科建设现状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医学教育与人才培养策略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重点学科建设中的医学教育与人才培养实践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面临的挑战与对策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医疗卫生事业快速发展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随着医疗技术的不断进步和医疗卫生事业的快速发展，医院需要更多的高素质医学人才来支撑和推动学科的发展。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医学教育与人才培养的紧迫性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当前，医学教育与人才培养存在一些问题，如教育资源不均衡、人才培养模式单一等，制约了医学人才的成长和医疗卫生事业的发展。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重点学科建设的需求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医院重点学科建设是提升医院综合实力和核心竞争力的重要途径，而医学教育与人才培养是重点学科建设的重要组成部分。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提高医学人才素质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推动医疗卫生事业发展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提升医院综合实力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医学教育与人才培养的重要性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通过加强医学教育和人才培养，可以提高医学人才的专业素质和实践能力，培养更多具有创新精神和国际视野的优秀医学人才。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优秀的医学人才是推动医疗卫生事业发展的重要力量，他们可以为医疗卫生事业带来更多的新技术、新方法和新思路。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医院重点学科建设需要高素质的医学人才作为支撑，通过加强医学教育和人才培养，可以提升医院的综合实力和核心竞争力，使医院在激烈的竞争中立于不败之地。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医院重点学科建设现状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学科设置与布局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学科门类齐全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医院重点学科涵盖了内科、外科、妇产科、儿科等多个医学领域，学科门类齐全，为患者提供全面的医疗服务。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重点学科突出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医院在心血管内科、神经外科、肿瘤学等领域形成了明显的学科优势，拥有高水平的医疗技术和丰富的临床经验。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学科交叉融合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医院鼓励不同学科之间的交叉融合，通过多学科协作，提高诊疗水平和综合服务能力。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7266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45020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160401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3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143269" y="1657454"/>
            <a:ext cx="3833103" cy="4230000"/>
            <a:chOff x="4143269" y="1657454"/>
            <a:chExt cx="3833103" cy="4230000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7976372" y="1657454"/>
              <a:ext cx="0" cy="4230000"/>
            </a:xfrm>
            <a:prstGeom prst="line">
              <a:avLst/>
            </a:prstGeom>
            <a:ln w="6350">
              <a:solidFill>
                <a:schemeClr val="lt1">
                  <a:lumMod val="85000"/>
                </a:schemeClr>
              </a:solidFill>
              <a:prstDash val="dash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4143269" y="1657454"/>
              <a:ext cx="0" cy="4230000"/>
            </a:xfrm>
            <a:prstGeom prst="line">
              <a:avLst/>
            </a:prstGeom>
            <a:ln w="6350">
              <a:solidFill>
                <a:schemeClr val="lt1">
                  <a:lumMod val="85000"/>
                </a:schemeClr>
              </a:solidFill>
              <a:prstDash val="dash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sp>
        <p:nvSpPr>
          <p:cNvPr id="8" name="TextBox 8"/>
          <p:cNvSpPr txBox="1"/>
          <p:nvPr/>
        </p:nvSpPr>
        <p:spPr>
          <a:xfrm>
            <a:off x="4311983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科研成果丰硕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39110" y="1605067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高水平师资队伍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084857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学术交流与合作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师资力量与科研水平</a:t>
              </a:r>
            </a:p>
          </p:txBody>
        </p:sp>
      </p:grpSp>
      <p:sp>
        <p:nvSpPr>
          <p:cNvPr id="33" name="TextBox 33"/>
          <p:cNvSpPr txBox="1"/>
          <p:nvPr/>
        </p:nvSpPr>
        <p:spPr>
          <a:xfrm>
            <a:off x="686748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医院重点学科拥有一支高水平的师资队伍，其中包括多名院士、国务院特殊津贴专家等，具有深厚的学术背景和丰富的实践经验。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459621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医院重点学科的科研实力强劲，近年来在国家级、省部级科研项目中取得了多项重要成果，包括多项国家级科技奖励。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232494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医院积极开展国内外学术交流与合作，与多个国际知名医学中心和科研机构建立了长期稳定的合作关系，推动了学科的国际化发展。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教育体系完善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医院建立了完善的医学教育体系，包括本科教育、研究生教育、继续教育等多个层次，为医学人才培养提供了全面的支持。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教学质量优异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医院注重教学质量和教学方法的改革与创新，通过引进先进的教学理念和手段，提高了教学效果和学生的学习质量。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人才培养成果显著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医院在医学人才培养方面取得了显著成果，培养了大批优秀的医学人才，为医疗卫生事业做出了重要贡献。同时，医院还注重人才的引进和培养工作，为医院的可持续发展提供了强有力的人才保障。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医学教育与人才培养的现状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医学教育与人才培养策略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完善医学教育体系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加强实验室建设，提高学生实验技能和动手能力；开展临床实习、社区实践等实践活动，培养学生解决实际问题的能力。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强化实践教学环节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根据医学发展趋势和临床需求，优化课程设置，加强基础医学与临床医学、医学技术与医学人文的融合。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构建全面、系统的医学课程体系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引入案例教学、模拟教学等现代教学方法，提高教学效果；利用在线课程、远程教育等手段，打破时空限制，满足多样化学习需求。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创新教学方法和手段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培育优秀青年教师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实施青年教师培养计划，通过国内外访学、研修等方式，提高青年教师的学术水平和教学能力。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构建多元化师资队伍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鼓励医生、护士等临床人员参与教学工作，促进医教协同；聘请国内外知名专家为兼职教授或客座教授，丰富教学资源。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引进高层次医学人才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大力引进具有国际视野、学术造诣深厚的医学领军人才和团队，提升学科整体实力。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加强师资队伍建设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083" r="1608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建立高水平的医学研究中心或实验室，提供先进的科研设备和条件，促进科研成果产出。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加强科研平台建设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设立学生科研创新项目，鼓励学生参与课题研究、学术交流等活动，培养学生创新意识和科研能力。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鼓励医学生参与科研活动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加强与企业和医疗机构的合作，推动科研成果转化应用，提高学科的社会影响力和经济效益。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促进科研成果转化应用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推进科研与临床实践结合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https://d.book118.com/537112036111006050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2024-09-23T03:03:18.942</cp:lastPrinted>
  <dcterms:created xsi:type="dcterms:W3CDTF">2024-09-22T19:03:18Z</dcterms:created>
  <dcterms:modified xsi:type="dcterms:W3CDTF">2024-09-22T19:03:21Z</dcterms:modified>
</cp:coreProperties>
</file>