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135D4-5901-43FF-8E7B-0684D2894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BFA18-FC59-4973-B0C4-247978776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20C52-FA74-4A8F-9C21-0CD9AAD3E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F34D8-F6B2-4C31-BE4B-D67EAB5F6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1E6C8-58B0-4DB8-BD1F-2BA2CFEC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4811B-F599-46E8-AD07-408B56B3E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2EB33-3EF5-42B3-8DB0-F1A59756C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10CC9-0313-4225-B96F-6C543E4A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5B61B-5FC7-4EF3-8FD8-049AF4336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2E951-2B1D-4670-BFB1-7227DB6A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BA80B-4644-4CF2-A21F-4CDD73F8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21111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2023年化工厂化验员工作总结及计划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安全意识与环境保护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目标与展望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按照生产计划和质量控制要求，完成了原料、半成品和成品的化验工作，确保产品质量达标。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完成日常化验任务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参与实验室管理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参与团队工作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参与实验室设备的维护和保养，确保实验仪器处于良好状态。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与团队成员紧密合作，共同完成各项化验任务，确保生产流程的顺利进行。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发现并解决潜在质量问题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通过对原料和生产过程中的质量控制，及时发现并解决潜在的质量问题，避免了生产事故的发生。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优化化验流程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提出并实施化验流程的改进措施，提高了化验效率和准确性，减少了人工误差。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获得优秀员工称号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在年度绩效考核中表现优异，荣获优秀员工的称号。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在化验过程中遇到仪器故障，通过及时联系维修人员并配合进行故障排查，确保了化验工作的顺利进行。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仪器故障问题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在数据整理过程中发现异常数据，通过复核实验过程和重新化验，确保数据的准确性和可靠性。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数据异常问题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在团队工作中遇到人员配合问题，通过加强沟通和协作，提高了团队的整体工作效率。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人员配合问题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总结：在2023年，我深入学习了化验基础知识，包括化学分析、仪器分析、样品处理等方面的知识，为提高实验效率和准确性打下了坚实基础。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通过阅读专业书籍、参加内部培训和在线课程，系统学习了化学分析的基本原理和方法，了解了不同分析方法的适用范围和优缺点。同时，我还学习了现代仪器分析技术，如色谱分析、光谱分析和质谱分析等，掌握了各种仪器的原理和使用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化验基础知识学习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总结：我注重提高自己的实验操作技能，通过不断实践和总结经验，提高了实验效率和数据准确性。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，我不断优化实验操作流程，提高实验技能。我注重实验前的准备工作，确保实验条件符合要求，同时熟练掌握了各种实验仪器的使用方法。在实验过程中，我严格遵守操作规程，及时记录实验数据并进行分析，确保实验结果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实验操作技能提升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总结：我积极学习和掌握各种化验仪器设备的使用和维护知识，保障了实验的顺利进行和仪器的使用寿命。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通过参加培训和查阅相关资料，了解各种化验仪器设备的原理、操作方法及维护技巧。我注重仪器的日常保养和检查，确保其正常运行。同时，在仪器出现故障时，我能够及时采取正确的处理措施，避免设备损坏和实验数据的丢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通过以上总结和计划，我对自己的工作有了更清晰的认识和规划。在未来的工作中，我将继续努力提升自己的专业知识和技能水平，为化工厂的化验工作做出更大的贡献。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仪器设备使用与维护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安全意识与环境保护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https://d.book118.com/537112111151006035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2024-09-10T11:21:41.513</cp:lastPrinted>
  <dcterms:created xsi:type="dcterms:W3CDTF">2024-09-10T03:21:41Z</dcterms:created>
  <dcterms:modified xsi:type="dcterms:W3CDTF">2024-09-10T03:21:43Z</dcterms:modified>
</cp:coreProperties>
</file>