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8A8E6-8D93-4324-8B55-3A8792DD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C18F3-7859-454E-8903-4E66FE5B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7FFD6-4D05-40C1-A442-62915C7C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EAF17-17AD-47DA-BFEB-FD3B295E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F5963-AD3B-4FE4-A9C7-99F61203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C252A-92D2-4DF1-AC8E-681B6880D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29D0E-7E6D-4105-B581-C5A5C9DE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8E35-410C-4142-B3C3-39B13DC9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A607A-5468-4A94-BDBA-7E176056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CE2E-8783-4306-AA76-83064288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C485C-4F2E-4C95-BC82-788F6746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211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MTK耦合工具调试指导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耦合工具概述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MTK耦合工具安装与配置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调试前准备工作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MTK耦合工具调试流程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高级调试技巧与方法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常见问题排查与解决方案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耦合工具概述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93" b="18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MTK耦合工具主要用于实现不同系统或模块间的数据传输与通信，确保数据的准确、高效传输。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该工具支持多种通信协议，具有高度的灵活性和可扩展性，同时提供友好的用户界面，方便用户进行操作和管理。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工具功能与特点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适用于使用MTK芯片组的各类电子设备，如手机、平板电脑、智能穿戴设备等。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在设备开发、测试、维修等阶段，需要使用MTK耦合工具进行数据传输、系统调试等操作。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通过对MTK耦合工具的调试，可以确保数据在不同系统或模块间的准确传输，提高设备的整体性能和稳定性。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调试是确保设备正常运行的重要环节，对于提高产品质量、缩短开发周期、降低维修成本等方面具有重要意义。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MTK耦合工具安装与配置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下载MTK耦合工具安装包，并解压到指定目录。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双击运行安装程序，按照提示完成安装过程。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在安装过程中，需要关闭杀毒软件或防火墙，以免阻止安装程序的正常运行。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如果在安装过程中出现错误或异常情况，可以尝试重新安装或联系技术支持人员协助解决。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确保计算机已经安装了.NET Framework 4.0或以上版本，否则需要先安装.NET Framework。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配置文件设置方法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打开MTK耦合工具的配置文件（通常位于安装目录下的“Config”文件夹中）。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根据实际需求，修改配置文件中的相关参数，如端口号、波特率、数据位等。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保存配置文件并关闭。重新启动MTK耦合工具，使配置生效。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无法连接到目标设备。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根据异常或错误提示信息，检查相关配置或代码是否正确。如果无法解决问题，可以尝试重新安装MTK耦合工具或联系技术支持人员协助解决。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检查连接线是否正常连接，确认目标设备的电源是否打开，以及目标设备的通信参数是否与MTK耦合工具的配置一致。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无法正常使用某些功能或模块。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在调试过程中出现异常或错误提示。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确认是否已经购买了相关功能或模块的授权，并检查是否已经正确安装和配置了相关组件。如果问题仍然存在，可以联系技术支持人员协助解决。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调试前准备工作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验证硬件连接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通过简单的测试或命令来验证硬件连接是否正常，例如发送测试信号或读取设备信息等。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确保MTK耦合工具与目标设备正确连接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使用合适的连接线将MTK耦合工具与目标设备的对应接口连接起来，确保连接稳定可靠。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检查硬件设备状态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确认MTK耦合工具和目标设备的电源供应稳定，设备处于正常工作状态。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硬件连接与检查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配置软件环境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根据调试需求，配置相应的开发环境或调试软件，例如设置断点、配置日志输出等。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进行软件测试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在正式调试之前，对软件环境进行简单的测试，以确保软件功能正常、调试工具可用。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安装必要的驱动程序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根据MTK耦合工具的要求，在调试计算机上安装相应的驱动程序，以确保计算机能够正确识别并与工具进行通信。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软件环境搭建与测试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在调试之前，对目标设备上的重要数据进行备份，以防止调试过程中数据丢失或损坏。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数据恢复计划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制定详细的数据恢复计划，包括恢复步骤、所需工具和资源等，以便在数据出现问题时能够迅速恢复。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在调试过程中，定期备份目标设备的数据，以减少数据丢失的风险。同时，备份数据也可以用于后续的分析和调试。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https://d.book118.com/537112114006006035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2024-09-09T06:09:37.938</cp:lastPrinted>
  <dcterms:created xsi:type="dcterms:W3CDTF">2024-09-08T22:09:37Z</dcterms:created>
  <dcterms:modified xsi:type="dcterms:W3CDTF">2024-09-08T22:09:40Z</dcterms:modified>
</cp:coreProperties>
</file>