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C943A-6D77-4C9C-B9C8-4DEEB161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7CE94-D946-498A-ADD0-55501E72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F90E2-3429-436E-82A3-C0F376FE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A24CA-2616-4398-8B83-636B7EF0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3C20B-8136-4739-98FB-63FE7F4BC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5B594-0992-4A73-8F8E-C048A8FB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886D7-B91E-42CA-B3B8-905E7984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65E8A-6529-4C62-9CE8-38188629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37B3C-4B01-4283-91FC-997DCC43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C50C2-F7FC-4971-B76C-FC892BF3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FBB7D-97DC-4CA3-9A64-00C04109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3132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科研团队简洁工作总结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团队成员分工与合作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科研成果与进展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当前领域内存在的问题和挑战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项目的提出和立项依据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相关研究基础和前期工作积累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明确具体的项目目标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与总体研究方向和目标的关联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676" b="246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衡量项目成功的标准或标志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简要介绍项目的研究内容和方法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项目的重点和难点分析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项目的技术路线和实施方案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团队成员分工与合作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每个团队成员都有明确的职责和任务，确保工作有序进行。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17" r="170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专业匹配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根据成员的专业背景和特长进行分工，最大化发挥各自优势。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根据项目进展和需求变化，适时调整分工，保持团队高效运转。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团队成员之间保持及时、有效的沟通，确保信息传递无误。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沟通畅通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在遇到困难和挑战时，团队成员相互支持、共同应对。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鼓励团队成员相互协作，共同完成研究目标。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成员贡献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每位团队成员在项目中获得成长和提升，实现个人价值。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团队成员共同努力，取得丰硕的科研成果。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在项目成功和成果发布时，团队成员共同分享荣誉和认可。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科研成果与进展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https://d.book118.com/537113132152006051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2024-09-25T02:57:33.918</cp:lastPrinted>
  <dcterms:created xsi:type="dcterms:W3CDTF">2024-09-24T18:57:33Z</dcterms:created>
  <dcterms:modified xsi:type="dcterms:W3CDTF">2024-09-24T18:57:35Z</dcterms:modified>
</cp:coreProperties>
</file>