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DUMWM+MS-UIGothic"/>
      <p:regular r:id="rId18"/>
    </p:embeddedFont>
    <p:embeddedFont>
      <p:font typeface="DRMATL+JDCKTA+ArialMT"/>
      <p:regular r:id="rId19"/>
    </p:embeddedFont>
    <p:embeddedFont>
      <p:font typeface="UGLGAH+AEDMFJ+MicrosoftYaHei-Bold"/>
      <p:regular r:id="rId20"/>
    </p:embeddedFont>
    <p:embeddedFont>
      <p:font typeface="BSPVOE+IVHHSL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76B5-2693-4B20-AE7A-BA53B8812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25805-9853-4EA6-88EF-7AA7369A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A150B-3DEA-406B-B8EF-F9E232E9C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E246C-8893-4984-8B24-FE43824B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2CBE9-77C7-43F3-99D6-4D71E94A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3A0E6-53A3-4360-9B9A-28C347D5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FFDB7-175B-4F16-9F26-D95470F6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2ABE0-58C2-4E4D-BF29-1B0F2708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EBB39-39C7-4C4F-9B45-DE660987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48B8C-3A05-48D5-B886-251D6FA3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91964-A7C0-42D2-95C2-CCDF1D74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4036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779565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KDUMWM+MS-UIGothic"/>
                <a:cs typeface="KDUMWM+MS-UIGothic"/>
              </a:rPr>
              <a:t>社会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调查</a:t>
            </a:r>
            <a:r>
              <a:rPr sz="5150" spc="247">
                <a:solidFill>
                  <a:srgbClr val="FFA7EC"/>
                </a:solidFill>
                <a:latin typeface="Times New Roman"/>
                <a:cs typeface="Times New Roman"/>
              </a:rPr>
              <a:t> </a:t>
            </a:r>
            <a:r>
              <a:rPr sz="5150" spc="25">
                <a:solidFill>
                  <a:srgbClr val="FFA7EC"/>
                </a:solidFill>
                <a:latin typeface="KDUMWM+MS-UIGothic"/>
                <a:cs typeface="KDUMWM+MS-UIGothic"/>
              </a:rPr>
              <a:t>撰写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调查报</a:t>
            </a:r>
            <a:r>
              <a:rPr sz="5150">
                <a:solidFill>
                  <a:srgbClr val="FFA7EC"/>
                </a:solidFill>
                <a:latin typeface="KDUMWM+MS-UIGothic"/>
                <a:cs typeface="KDUMWM+MS-UIGothic"/>
              </a:rPr>
              <a:t>告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调查报</a:t>
            </a:r>
            <a:r>
              <a:rPr sz="5150" spc="25">
                <a:solidFill>
                  <a:srgbClr val="FFA7EC"/>
                </a:solidFill>
                <a:latin typeface="KDUMWM+MS-UIGothic"/>
                <a:cs typeface="KDUMWM+MS-UIGothic"/>
              </a:rPr>
              <a:t>告撰写的一般知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识护</a:t>
            </a:r>
            <a:r>
              <a:rPr sz="5150" spc="25">
                <a:solidFill>
                  <a:srgbClr val="FFA7EC"/>
                </a:solidFill>
                <a:latin typeface="KDUMWM+MS-UIGothic"/>
                <a:cs typeface="KDUMWM+MS-UIGothic"/>
              </a:rPr>
              <a:t>理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KDUMWM+MS-UIGothic"/>
                <a:cs typeface="KDUMW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告的基本知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调查设计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及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3738822" cy="2429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数据的收集和分析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告的撰写和呈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告的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估和反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DRMATL+JDCKTA+ArialMT"/>
                <a:cs typeface="DRMATL+JDCKTA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社会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调查实</a:t>
            </a:r>
            <a:r>
              <a:rPr sz="2400">
                <a:solidFill>
                  <a:srgbClr val="9970FC"/>
                </a:solidFill>
                <a:latin typeface="KDUMWM+MS-UIGothic"/>
                <a:cs typeface="KDUMWM+MS-UIGothic"/>
              </a:rPr>
              <a:t>践案例分析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KDUMWM+MS-UIGothic"/>
                <a:cs typeface="KDUMWM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UGLGAH+AEDMFJ+MicrosoftYaHei-Bold"/>
                <a:cs typeface="UGLGAH+AEDMF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调查报</a:t>
            </a:r>
            <a:r>
              <a:rPr sz="3800" spc="25">
                <a:solidFill>
                  <a:srgbClr val="FFA7EC"/>
                </a:solidFill>
                <a:latin typeface="KDUMWM+MS-UIGothic"/>
                <a:cs typeface="KDUMWM+MS-UIGothic"/>
              </a:rPr>
              <a:t>告的基本知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告的定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DUMWM+MS-UIGothic"/>
                <a:cs typeface="KDUMWM+MS-UIGothic"/>
              </a:rPr>
              <a:t>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DUMWM+MS-UIGothic"/>
                <a:cs typeface="KDUMWM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告的基本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KDUMWM+MS-UIGothic"/>
                <a:cs typeface="KDUMWM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7765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C51FF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描述研究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、数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9780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探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研究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果的意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、影响和局限性。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11600" y="249412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据采集和分析方法。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CE0"/>
                </a:solidFill>
                <a:latin typeface="KDUMWM+MS-UIGothic"/>
                <a:cs typeface="KDUMWM+MS-UIGothic"/>
              </a:rPr>
              <a:t>引言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955665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F00C2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3F00C2"/>
                </a:solidFill>
                <a:latin typeface="KDUMWM+MS-UIGothic"/>
                <a:cs typeface="KDUMWM+MS-UIGothic"/>
              </a:rPr>
              <a:t>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12250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CE0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58389" y="512937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研究背景、目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的和意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18784" y="512048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呈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现调查结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果、数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据分析和解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702675" y="5129371"/>
            <a:ext cx="1396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研究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、建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702675" y="5403691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FFFFFF"/>
                </a:solidFill>
                <a:latin typeface="KDUMWM+MS-UIGothic"/>
                <a:cs typeface="KDUMWM+MS-UIGothic"/>
              </a:rPr>
              <a:t>和未来研究方向。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调查报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告的写作要求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KDUMWM+MS-UIGothic"/>
                <a:cs typeface="KDUMWM+MS-UIGothic"/>
              </a:rPr>
              <a:t>客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FFFF"/>
                </a:solidFill>
                <a:latin typeface="KDUMWM+MS-UIGothic"/>
                <a:cs typeface="KDUMWM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DUMWM+MS-UIGothic"/>
                <a:cs typeface="KDUMWM+MS-UIGothic"/>
              </a:rPr>
              <a:t>准确性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DUMWM+MS-UIGothic"/>
                <a:cs typeface="KDUMWM+MS-UIGothic"/>
              </a:rPr>
              <a:t>清晰性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DUMWM+MS-UIGothic"/>
                <a:cs typeface="KDUMWM+MS-UIGothic"/>
              </a:rPr>
              <a:t>完整性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保持中立、客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度，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避免主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臆断和偏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确保数据和信息的准确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06275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清晰，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方便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者理解。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0028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涵盖研究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的各个方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面，避免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漏重要信息。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性，避免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误导读</a:t>
            </a:r>
            <a:r>
              <a:rPr sz="1500">
                <a:solidFill>
                  <a:srgbClr val="FFFDFD"/>
                </a:solidFill>
                <a:latin typeface="KDUMWM+MS-UIGothic"/>
                <a:cs typeface="KDUMWM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UGLGAH+AEDMFJ+MicrosoftYaHei-Bold"/>
                <a:cs typeface="UGLGAH+AEDMF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调查设计</a:t>
            </a:r>
            <a:r>
              <a:rPr sz="3800" spc="27">
                <a:solidFill>
                  <a:srgbClr val="FFA7EC"/>
                </a:solidFill>
                <a:latin typeface="KDUMWM+MS-UIGothic"/>
                <a:cs typeface="KDUMWM+MS-UIGothic"/>
              </a:rPr>
              <a:t>及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实</a:t>
            </a:r>
            <a:r>
              <a:rPr sz="3800">
                <a:solidFill>
                  <a:srgbClr val="FFA7EC"/>
                </a:solidFill>
                <a:latin typeface="KDUMWM+MS-UIGothic"/>
                <a:cs typeface="KDUMWM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目的和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调查问题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的确定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206523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确定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调查</a:t>
            </a: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目的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确定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调查问题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方法的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LGAH+AEDMFJ+MicrosoftYaHei-Bold"/>
                <a:cs typeface="UGLGAH+AEDMFJ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LGAH+AEDMFJ+MicrosoftYaHei-Bold"/>
                <a:cs typeface="UGLGAH+AEDMFJ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GLGAH+AEDMFJ+MicrosoftYaHei-Bold"/>
                <a:cs typeface="UGLGAH+AEDMFJ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选择</a:t>
            </a:r>
            <a:r>
              <a:rPr sz="1600">
                <a:solidFill>
                  <a:srgbClr val="9970FC"/>
                </a:solidFill>
                <a:latin typeface="KDUMWM+MS-UIGothic"/>
                <a:cs typeface="KDUMWM+MS-UIGothic"/>
              </a:rPr>
              <a:t>适当的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调查</a:t>
            </a:r>
            <a:r>
              <a:rPr sz="1600">
                <a:solidFill>
                  <a:srgbClr val="9970FC"/>
                </a:solidFill>
                <a:latin typeface="KDUMWM+MS-UIGothic"/>
                <a:cs typeface="KDUMWM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设计调查</a:t>
            </a:r>
            <a:r>
              <a:rPr sz="1600">
                <a:solidFill>
                  <a:srgbClr val="9970FC"/>
                </a:solidFill>
                <a:latin typeface="KDUMWM+MS-UIGothic"/>
                <a:cs typeface="KDUMWM+MS-UIGothic"/>
              </a:rPr>
              <a:t>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调查实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施的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施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数据收集和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9970FC"/>
                </a:solidFill>
                <a:latin typeface="KDUMWM+MS-UIGothic"/>
                <a:cs typeface="KDUMWM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UGLGAH+AEDMFJ+MicrosoftYaHei-Bold"/>
                <a:cs typeface="UGLGAH+AEDMF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调查</a:t>
            </a:r>
            <a:r>
              <a:rPr sz="3800" spc="25">
                <a:solidFill>
                  <a:srgbClr val="FFA7EC"/>
                </a:solidFill>
                <a:latin typeface="KDUMWM+MS-UIGothic"/>
                <a:cs typeface="KDUMWM+MS-UIGothic"/>
              </a:rPr>
              <a:t>数据的收集和分析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数据收集的方法和技巧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600">
                <a:solidFill>
                  <a:srgbClr val="FFFFFF"/>
                </a:solidFill>
                <a:latin typeface="KDUMWM+MS-UIGothic"/>
                <a:cs typeface="KDUMWM+MS-UIGothic"/>
              </a:rPr>
              <a:t>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FFFFFF"/>
                </a:solidFill>
                <a:latin typeface="KDUMWM+MS-UIGothic"/>
                <a:cs typeface="KDUMWM+MS-UIGothic"/>
              </a:rPr>
              <a:t>察法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访谈</a:t>
            </a:r>
            <a:r>
              <a:rPr sz="1600">
                <a:solidFill>
                  <a:srgbClr val="FFFFFF"/>
                </a:solidFill>
                <a:latin typeface="KDUMWM+MS-UIGothic"/>
                <a:cs typeface="KDUMWM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3882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DUMWM+MS-UIGothic"/>
                <a:cs typeface="KDUMWM+MS-UIGothic"/>
              </a:rPr>
              <a:t>文献法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数据分析的步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骤</a:t>
            </a:r>
            <a:r>
              <a:rPr sz="3000">
                <a:solidFill>
                  <a:srgbClr val="9970FC"/>
                </a:solidFill>
                <a:latin typeface="KDUMWM+MS-UIGothic"/>
                <a:cs typeface="KDUMWM+MS-UIGothic"/>
              </a:rPr>
              <a:t>和工具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数据清洗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5634" y="296271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描述性分析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数据分析工具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59" y="50975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可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视</a:t>
            </a:r>
            <a:r>
              <a:rPr sz="2300" spc="23">
                <a:solidFill>
                  <a:srgbClr val="9970FC"/>
                </a:solidFill>
                <a:latin typeface="KDUMWM+MS-UIGothic"/>
                <a:cs typeface="KDUMWM+MS-UIGothic"/>
              </a:rPr>
              <a:t>化分析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7659" y="50975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KDUMWM+MS-UIGothic"/>
                <a:cs typeface="KDUMWM+MS-UIGothic"/>
              </a:rPr>
              <a:t>推断性分析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https://d.book118.com/537114036110006046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KDUMWM+MS-UIGothic</vt:lpstr>
      <vt:lpstr>SimSun</vt:lpstr>
      <vt:lpstr>Times New Roman</vt:lpstr>
      <vt:lpstr>DRMATL+JDCKTA+ArialMT</vt:lpstr>
      <vt:lpstr>UGLGAH+AEDMFJ+MicrosoftYaHei-Bold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2024-09-21T16:36:00.217</cp:lastPrinted>
  <dcterms:created xsi:type="dcterms:W3CDTF">2024-09-21T08:36:00Z</dcterms:created>
  <dcterms:modified xsi:type="dcterms:W3CDTF">2024-09-21T08:36:01Z</dcterms:modified>
</cp:coreProperties>
</file>