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40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42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F93C8-FC0D-4FBC-A260-53BDA8DC5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4610D-0D78-4B79-B61D-C41BB5C63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F5455-74B9-478C-A9CC-B4397CBFB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273CB8-B266-466D-9C83-258F94493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AC8CB3-E138-4846-A6E0-424D3B553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F90A78-3441-466A-A880-33F9AE36E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613254-3872-44B4-8C3F-EE9F3AC3D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C6EC59-2556-4902-8F58-4269F2855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5F0D17-2079-4536-B3E9-7747B6162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F7AC8-DCF1-4771-B2C5-2F56D9696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05FB9-2B9B-48B0-BE28-CF16070D3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394" r:id="rId2"/>
    <p:sldLayoutId id="2147497395" r:id="rId3"/>
    <p:sldLayoutId id="2147497396" r:id="rId4"/>
    <p:sldLayoutId id="2147497397" r:id="rId5"/>
    <p:sldLayoutId id="2147497398" r:id="rId6"/>
    <p:sldLayoutId id="2147497399" r:id="rId7"/>
    <p:sldLayoutId id="2147497400" r:id="rId8"/>
    <p:sldLayoutId id="2147497401" r:id="rId9"/>
    <p:sldLayoutId id="2147497402" r:id="rId10"/>
    <p:sldLayoutId id="2147497403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tags" Target="../tags/tag138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18" Type="http://schemas.openxmlformats.org/officeDocument/2006/relationships/tags" Target="../tags/tag218.xml" /><Relationship Id="rId19" Type="http://schemas.openxmlformats.org/officeDocument/2006/relationships/tags" Target="../tags/tag219.xml" /><Relationship Id="rId2" Type="http://schemas.openxmlformats.org/officeDocument/2006/relationships/tags" Target="../tags/tag202.xml" /><Relationship Id="rId20" Type="http://schemas.openxmlformats.org/officeDocument/2006/relationships/tags" Target="../tags/tag220.xml" /><Relationship Id="rId21" Type="http://schemas.openxmlformats.org/officeDocument/2006/relationships/tags" Target="../tags/tag221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1410000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乡村旅游产业发展支持与乡村振兴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983990" y="8870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4057930" y="9325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915104" y="9979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7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单击此处添加文本</a:t>
            </a:r>
            <a:endParaRPr lang="zh-CN" altLang="en-US" sz="17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983990" y="178371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4057930" y="182913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915104" y="189461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7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乡村旅游产业的发展现状</a:t>
            </a:r>
            <a:endParaRPr lang="zh-CN" altLang="en-US" sz="17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983990" y="268033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4057930" y="27257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915104" y="27912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6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加大对乡村旅游产业发展支持力度的必要性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983990" y="357695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4057930" y="362237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915104" y="368785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7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支持乡村旅游产业发展的政策措施</a:t>
            </a:r>
            <a:endParaRPr lang="zh-CN" altLang="en-US" sz="17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983990" y="447357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4057930" y="45189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915104" y="45844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乡村旅游产业发展助力乡村振兴的实践案例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矩形: 圆角 28"/>
          <p:cNvSpPr/>
          <p:nvPr>
            <p:custDataLst>
              <p:tags r:id="rId20"/>
            </p:custDataLst>
          </p:nvPr>
        </p:nvSpPr>
        <p:spPr>
          <a:xfrm>
            <a:off x="3983990" y="53701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21"/>
            </p:custDataLst>
          </p:nvPr>
        </p:nvSpPr>
        <p:spPr>
          <a:xfrm>
            <a:off x="4057930" y="54156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2"/>
            </p:custDataLst>
          </p:nvPr>
        </p:nvSpPr>
        <p:spPr>
          <a:xfrm>
            <a:off x="4915104" y="54810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7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未来乡村旅游产业发展的趋势与展望</a:t>
            </a:r>
            <a:endParaRPr lang="zh-CN" altLang="en-US" sz="17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3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乡村旅游产业的发展现状</a:t>
            </a:r>
            <a:endParaRPr lang="zh-CN" altLang="en-US"/>
          </a:p>
        </p:txBody>
      </p:sp>
      <p:sp>
        <p:nvSpPr>
          <p:cNvPr id="104897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7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乡村旅游产业的规模和影响</a:t>
            </a:r>
            <a:endParaRPr lang="zh-CN" altLang="en-US"/>
          </a:p>
        </p:txBody>
      </p:sp>
      <p:sp>
        <p:nvSpPr>
          <p:cNvPr id="104904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乡村旅游产业规模持续增长，成为推动乡村振兴的重要力量。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乡村旅游产业的发展促进了农村就业，提高了农民收入水平。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乡村旅游产业的发展改善了农村基础设施，提升了农村整体形象。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乡村旅游产业对当地经济的影响日益显著，带动了相关产业的发展。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当前乡村旅游产业面临的问题</a:t>
            </a:r>
            <a:endParaRPr lang="zh-CN" altLang="en-US"/>
          </a:p>
        </p:txBody>
      </p:sp>
      <p:sp>
        <p:nvSpPr>
          <p:cNvPr id="104912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基础设施不完善，接待能力有限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缺乏专业人才，服务质量不高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同质化竞争严重，缺乏特色和创新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环境保护意识薄弱，存在一定程度的破坏和污染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乡村旅游产业的发展潜力</a:t>
            </a:r>
            <a:endParaRPr lang="zh-CN" altLang="en-US"/>
          </a:p>
        </p:txBody>
      </p:sp>
      <p:sp>
        <p:nvSpPr>
          <p:cNvPr id="1049180" name="Rectangle 6"/>
          <p:cNvSpPr/>
          <p:nvPr>
            <p:custDataLst>
              <p:tags r:id="rId2"/>
            </p:custDataLst>
          </p:nvPr>
        </p:nvSpPr>
        <p:spPr>
          <a:xfrm>
            <a:off x="810568" y="1789832"/>
            <a:ext cx="10767313" cy="753598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182" name="Rectangle 6"/>
          <p:cNvSpPr/>
          <p:nvPr>
            <p:custDataLst>
              <p:tags r:id="rId3"/>
            </p:custDataLst>
          </p:nvPr>
        </p:nvSpPr>
        <p:spPr>
          <a:xfrm>
            <a:off x="810568" y="2925278"/>
            <a:ext cx="10767313" cy="753598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184" name="Rectangle 6"/>
          <p:cNvSpPr/>
          <p:nvPr>
            <p:custDataLst>
              <p:tags r:id="rId4"/>
            </p:custDataLst>
          </p:nvPr>
        </p:nvSpPr>
        <p:spPr>
          <a:xfrm>
            <a:off x="810568" y="4061360"/>
            <a:ext cx="10767313" cy="753598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186" name="Rectangle 6"/>
          <p:cNvSpPr/>
          <p:nvPr>
            <p:custDataLst>
              <p:tags r:id="rId5"/>
            </p:custDataLst>
          </p:nvPr>
        </p:nvSpPr>
        <p:spPr>
          <a:xfrm>
            <a:off x="810568" y="5196807"/>
            <a:ext cx="10767313" cy="753598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188" name="矩形: 圆角 26"/>
          <p:cNvSpPr/>
          <p:nvPr>
            <p:custDataLst>
              <p:tags r:id="rId6"/>
            </p:custDataLst>
          </p:nvPr>
        </p:nvSpPr>
        <p:spPr>
          <a:xfrm>
            <a:off x="608400" y="2922735"/>
            <a:ext cx="1967215" cy="759610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190" name="矩形: 圆角 27"/>
          <p:cNvSpPr/>
          <p:nvPr>
            <p:custDataLst>
              <p:tags r:id="rId7"/>
            </p:custDataLst>
          </p:nvPr>
        </p:nvSpPr>
        <p:spPr>
          <a:xfrm>
            <a:off x="608400" y="1787289"/>
            <a:ext cx="1967215" cy="759610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192" name="矩形: 圆角 28"/>
          <p:cNvSpPr/>
          <p:nvPr>
            <p:custDataLst>
              <p:tags r:id="rId8"/>
            </p:custDataLst>
          </p:nvPr>
        </p:nvSpPr>
        <p:spPr>
          <a:xfrm>
            <a:off x="608400" y="5193628"/>
            <a:ext cx="1967215" cy="759610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194" name="矩形: 圆角 29"/>
          <p:cNvSpPr/>
          <p:nvPr>
            <p:custDataLst>
              <p:tags r:id="rId9"/>
            </p:custDataLst>
          </p:nvPr>
        </p:nvSpPr>
        <p:spPr>
          <a:xfrm>
            <a:off x="608400" y="4058181"/>
            <a:ext cx="1967215" cy="759610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196" name="正文"/>
          <p:cNvSpPr txBox="1"/>
          <p:nvPr>
            <p:custDataLst>
              <p:tags r:id="rId10"/>
            </p:custDataLst>
          </p:nvPr>
        </p:nvSpPr>
        <p:spPr>
          <a:xfrm>
            <a:off x="2793467" y="1794282"/>
            <a:ext cx="8641705" cy="74550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285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政策支持：政府出台了一系列支持乡村旅游产业发展的政策，为乡村旅游产业的快速发展提供了有力保障。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98" name="标题"/>
          <p:cNvSpPr txBox="1"/>
          <p:nvPr>
            <p:custDataLst>
              <p:tags r:id="rId11"/>
            </p:custDataLst>
          </p:nvPr>
        </p:nvSpPr>
        <p:spPr>
          <a:xfrm>
            <a:off x="712027" y="1794282"/>
            <a:ext cx="1760672" cy="74549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0" name="正文"/>
          <p:cNvSpPr txBox="1"/>
          <p:nvPr>
            <p:custDataLst>
              <p:tags r:id="rId12"/>
            </p:custDataLst>
          </p:nvPr>
        </p:nvSpPr>
        <p:spPr>
          <a:xfrm>
            <a:off x="2793467" y="2929728"/>
            <a:ext cx="8641705" cy="74550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285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市场需求：随着城市居民生活水平的提高，越来越多的人开始追求高品质的休闲生活方式，乡村旅游产业的市场需求不断增长。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02" name="标题"/>
          <p:cNvSpPr txBox="1"/>
          <p:nvPr>
            <p:custDataLst>
              <p:tags r:id="rId13"/>
            </p:custDataLst>
          </p:nvPr>
        </p:nvSpPr>
        <p:spPr>
          <a:xfrm>
            <a:off x="712027" y="2929728"/>
            <a:ext cx="1760672" cy="74549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正文"/>
          <p:cNvSpPr txBox="1"/>
          <p:nvPr>
            <p:custDataLst>
              <p:tags r:id="rId14"/>
            </p:custDataLst>
          </p:nvPr>
        </p:nvSpPr>
        <p:spPr>
          <a:xfrm>
            <a:off x="2793467" y="4065175"/>
            <a:ext cx="8641705" cy="74550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资源优势：乡村地区拥有丰富的自然和人文资源，为乡村旅游产业的发展提供了得天独厚的优势。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06" name="标题"/>
          <p:cNvSpPr txBox="1"/>
          <p:nvPr>
            <p:custDataLst>
              <p:tags r:id="rId15"/>
            </p:custDataLst>
          </p:nvPr>
        </p:nvSpPr>
        <p:spPr>
          <a:xfrm>
            <a:off x="712027" y="4065175"/>
            <a:ext cx="1760672" cy="74549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8" name="正文"/>
          <p:cNvSpPr txBox="1"/>
          <p:nvPr>
            <p:custDataLst>
              <p:tags r:id="rId16"/>
            </p:custDataLst>
          </p:nvPr>
        </p:nvSpPr>
        <p:spPr>
          <a:xfrm>
            <a:off x="2793467" y="5200621"/>
            <a:ext cx="8641705" cy="74550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285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产业融合：乡村旅游产业可以与农业、文化、体育等相关产业进行深度融合，形成多元化、特色化的乡村旅游产品体系，提升乡村旅游产业的竞争力和吸引力。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10" name="标题"/>
          <p:cNvSpPr txBox="1"/>
          <p:nvPr>
            <p:custDataLst>
              <p:tags r:id="rId17"/>
            </p:custDataLst>
          </p:nvPr>
        </p:nvSpPr>
        <p:spPr>
          <a:xfrm>
            <a:off x="712027" y="5200621"/>
            <a:ext cx="1760672" cy="74549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加大对乡村旅游产业发展支持力度的必要性</a:t>
            </a:r>
            <a:endParaRPr lang="zh-CN" altLang="en-US"/>
          </a:p>
        </p:txBody>
      </p:sp>
      <p:sp>
        <p:nvSpPr>
          <p:cNvPr id="1049246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248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促进乡村经济发展</a:t>
            </a:r>
            <a:endParaRPr lang="zh-CN" altLang="en-US"/>
          </a:p>
        </p:txBody>
      </p:sp>
      <p:sp>
        <p:nvSpPr>
          <p:cNvPr id="104932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2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增加农民收入，提高生活水平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2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促进乡村产业结构调整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3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3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推动乡村基础设施建设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3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提升乡村整体形象，增强乡村吸引力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提升乡村就业机会</a:t>
            </a:r>
            <a:endParaRPr lang="zh-CN" altLang="en-US"/>
          </a:p>
        </p:txBody>
      </p:sp>
      <p:sp>
        <p:nvSpPr>
          <p:cNvPr id="104937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乡村旅游产业的发展可以创造更多的就业机会，提高当地居民的收入水平。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乡村旅游产业的发展可以带动相关产业的发展，如餐饮、住宿、交通等，从而进一步增加就业机会。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加大对乡村旅游产业发展的支持力度，可以促进当地经济的发展，提高当地居民的生活水平。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乡村旅游产业的发展需要大量的服务人员和管理人员，为当地居民提供了更多的就业岗位。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推动乡村文化传承与创新</a:t>
            </a:r>
            <a:endParaRPr lang="zh-CN" altLang="en-US"/>
          </a:p>
        </p:txBody>
      </p:sp>
      <p:sp>
        <p:nvSpPr>
          <p:cNvPr id="104945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乡村旅游产业是传承和创新乡村文化的重要途径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5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加大对乡村旅游产业发展的支持力度，可以促进乡村文化的传承和创新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6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乡村文化传承与创新有助于提升乡村旅游产业的品质和竞争力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7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乡村文化传承与创新能够为乡村振兴提供强大的精神动力和支撑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增强乡村旅游产业的竞争力</a:t>
            </a:r>
            <a:endParaRPr lang="zh-CN" altLang="en-US"/>
          </a:p>
        </p:txBody>
      </p:sp>
      <p:sp>
        <p:nvSpPr>
          <p:cNvPr id="104951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提升乡村旅游产业的市场份额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促进乡村旅游产业的创新发展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增强乡村旅游产业的品牌影响力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推动乡村旅游产业的可持续发展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5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支持乡村旅游产业发展的政策措施</a:t>
            </a:r>
            <a:endParaRPr lang="zh-CN" altLang="en-US"/>
          </a:p>
        </p:txBody>
      </p:sp>
      <p:sp>
        <p:nvSpPr>
          <p:cNvPr id="104955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55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https://d.book118.com/537114100003006026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7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1_1"/>
  <p:tag name="KSO_WM_UNIT_INDEX" val="1_1_1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7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2_1"/>
  <p:tag name="KSO_WM_UNIT_INDEX" val="1_2_1"/>
  <p:tag name="KSO_WM_UNIT_LAYERLEVEL" val="1_1_1"/>
  <p:tag name="KSO_WM_UNIT_LINE_FORE_SCHEMECOLOR_INDEX" val="8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7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3_1"/>
  <p:tag name="KSO_WM_UNIT_INDEX" val="1_3_1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7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4_1"/>
  <p:tag name="KSO_WM_UNIT_INDEX" val="1_4_1"/>
  <p:tag name="KSO_WM_UNIT_LAYERLEVEL" val="1_1_1"/>
  <p:tag name="KSO_WM_UNIT_LINE_FORE_SCHEMECOLOR_INDEX" val="8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7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7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7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7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7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7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7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7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7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7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7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7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89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41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站酷文艺体</vt:lpstr>
      <vt:lpstr>MiSans Normal</vt:lpstr>
      <vt:lpstr>Wingdings</vt:lpstr>
      <vt:lpstr>Calibri Light</vt:lpstr>
      <vt:lpstr>宋体</vt:lpstr>
      <vt:lpstr>微软雅黑</vt:lpstr>
      <vt:lpstr>Office Theme</vt:lpstr>
      <vt:lpstr>乡村旅游产业发展支持与乡村振兴</vt:lpstr>
      <vt:lpstr>目录</vt:lpstr>
      <vt:lpstr>添加章节标题</vt:lpstr>
      <vt:lpstr>乡村旅游产业的发展现状</vt:lpstr>
      <vt:lpstr>PowerPoint Presentation</vt:lpstr>
      <vt:lpstr>乡村旅游产业的规模和影响</vt:lpstr>
      <vt:lpstr>当前乡村旅游产业面临的问题</vt:lpstr>
      <vt:lpstr>乡村旅游产业的发展潜力</vt:lpstr>
      <vt:lpstr>加大对乡村旅游产业发展支持力度的必要性</vt:lpstr>
      <vt:lpstr>PowerPoint Presentation</vt:lpstr>
      <vt:lpstr>促进乡村经济发展</vt:lpstr>
      <vt:lpstr>提升乡村就业机会</vt:lpstr>
      <vt:lpstr>推动乡村文化传承与创新</vt:lpstr>
      <vt:lpstr>增强乡村旅游产业的竞争力</vt:lpstr>
      <vt:lpstr>支持乡村旅游产业发展的政策措施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2024-08-30T20:23:49.921</cp:lastPrinted>
  <dcterms:created xsi:type="dcterms:W3CDTF">2024-08-30T12:23:49Z</dcterms:created>
  <dcterms:modified xsi:type="dcterms:W3CDTF">2024-08-30T12:23:52Z</dcterms:modified>
</cp:coreProperties>
</file>