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0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C8F26-FC34-4DEB-BFAD-311C61BEF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B54FB-25CA-403D-8E7E-5757E665F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B0852-DD30-49E1-93FE-94022C3B7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9A4A1-F9B5-49F5-80A8-9B2E794EE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C6459-F361-4A53-BCC1-343B7DA7C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E909B7-672B-4C37-8671-ACDBF0043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69EF4-0CCF-4918-AE36-3E2D77628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D0B61-D264-4433-8785-DF68D5E59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2C5BE-EABB-488D-B885-96C9E6AC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61C09-A8B7-4B24-B3EC-F792BBC75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5FCA7-2C7F-41DE-B371-598238D65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992" r:id="rId2"/>
    <p:sldLayoutId id="2147503993" r:id="rId3"/>
    <p:sldLayoutId id="2147503994" r:id="rId4"/>
    <p:sldLayoutId id="2147503995" r:id="rId5"/>
    <p:sldLayoutId id="2147503996" r:id="rId6"/>
    <p:sldLayoutId id="2147503997" r:id="rId7"/>
    <p:sldLayoutId id="2147503998" r:id="rId8"/>
    <p:sldLayoutId id="2147503999" r:id="rId9"/>
    <p:sldLayoutId id="2147504000" r:id="rId10"/>
    <p:sldLayoutId id="214750400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1506106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2024年团圆快乐的春节盛典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256030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032000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春节盛典的历史与文化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868870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8355965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9131300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春节盛典的未来展望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7968353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5989320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6765290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团圆快乐的春节盛典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5601858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3622675" y="3173730"/>
            <a:ext cx="68326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4398645" y="3173730"/>
            <a:ext cx="1170940" cy="257429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2024年春节盛典的特色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3235364" y="423541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46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148"/>
          </a:bodyPr>
          <a:lstStyle/>
          <a:p>
            <a:r>
              <a:rPr lang="zh-CN" altLang="en-US"/>
              <a:t>春节盛典的历史与文化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春节盛典的起源与演变</a:t>
            </a:r>
            <a:endParaRPr lang="zh-CN" altLang="en-US"/>
          </a:p>
        </p:txBody>
      </p:sp>
      <p:sp>
        <p:nvSpPr>
          <p:cNvPr id="10488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起源：起源于古代的岁首祈年祭祀，已有数千年的历史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发展：随着时间的推移，逐渐演变为今天的春节盛典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演变：春节盛典的形式和内容不断丰富和发展，成为中华民族最隆重的传统佳节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传承：春节盛典承载着中华民族的历史和文化，传承着中华民族的精神和价值观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春节盛典的传统习俗</a:t>
            </a:r>
            <a:endParaRPr lang="zh-CN" altLang="en-US"/>
          </a:p>
        </p:txBody>
      </p:sp>
      <p:sp>
        <p:nvSpPr>
          <p:cNvPr id="10489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贴春联：寄托美好愿望，弘扬中华文化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放鞭炮：驱赶霉运，迎接好运，营造热闹氛围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拜年：晚辈向长辈表达祝福，维系亲情与友情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包饺子：象征团圆和财富，寓意吉祥如意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春节盛典的文化内涵</a:t>
            </a:r>
            <a:endParaRPr lang="zh-CN" altLang="en-US"/>
          </a:p>
        </p:txBody>
      </p:sp>
      <p:sp>
        <p:nvSpPr>
          <p:cNvPr id="10490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春节盛典是中国最重要的传统节日之一，具有悠久的历史和丰富的文化内涵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春节盛典期间，人们会进行一系列的传统活动，如贴春联、放鞭炮、拜年等，寓意着团圆、和谐和幸福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春节盛典还承载着中华民族的传统文化和精神价值，是中华儿女共同的文化遗产和情感纽带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在春节盛典期间，人们会互赠礼物、拜年祝福，表达对亲朋好友的关心和祝福，体现了中华民族的传统美德和文化底蕴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春节盛典的意义与影响</a:t>
            </a:r>
            <a:endParaRPr lang="zh-CN" altLang="en-US"/>
          </a:p>
        </p:txBody>
      </p:sp>
      <p:sp>
        <p:nvSpPr>
          <p:cNvPr id="10490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传承中华文化：春节盛典是中华传统文化的重要组成部分，通过传承和弘扬春节文化，可以增强民族认同感和文化自信心。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促进家庭团圆：春节是中国传统的团圆节日，通过春节盛典的庆祝活动，可以促进家庭成员之间的交流与互动，增进亲情和友谊。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推动经济发展：春节盛典期间，人们会进行各种消费活动，如购买年货、燃放烟花等，这些消费可以带动相关产业的发展，促进经济增长。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增强民族凝聚力：春节盛典是一个全民性的庆祝活动，通过各种形式的庆祝活动，可以增强民族凝聚力和向心力，促进社会和谐稳定。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  <p:sp>
        <p:nvSpPr>
          <p:cNvPr id="1049134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148"/>
          </a:bodyPr>
          <a:lstStyle/>
          <a:p>
            <a:r>
              <a:rPr lang="zh-CN" altLang="en-US"/>
              <a:t>2024年春节盛典的特色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盛大的烟花表演</a:t>
            </a:r>
            <a:endParaRPr lang="zh-CN" altLang="en-US"/>
          </a:p>
        </p:txBody>
      </p:sp>
      <p:sp>
        <p:nvSpPr>
          <p:cNvPr id="104917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烟花表演与音乐、灯光相结合，营造出震撼的视听效果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烟花种类繁多，色彩斑斓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烟花绽放的高度和密度创下历史之最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烟花表演成为春节盛典的压轴大戏，让观众留下深刻印象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丰富多彩的民俗活动</a:t>
            </a:r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舞龙舞狮表演：欢庆佳节，寓意吉祥如意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写春联、贴福字：传承中华文化，祈福迎祥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包饺子、吃团圆饭：寓意团圆和睦，共度佳节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放烟花、放鞭炮：增添节日氛围，祈求新的一年平安顺利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家庭团聚的温馨氛围</a:t>
            </a:r>
            <a:endParaRPr lang="zh-CN" altLang="en-US"/>
          </a:p>
        </p:txBody>
      </p:sp>
      <p:sp>
        <p:nvSpPr>
          <p:cNvPr id="10492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家庭聚会：家人团聚，共度佳节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传统习俗：传承中华文化，弘扬民族精神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温馨祝福：互送祝福，传递温暖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亲情交流：增进感情，分享喜悦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https://d.book118.com/537115061063006032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8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4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二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汉仪古隶简</vt:lpstr>
      <vt:lpstr>MiSans Normal</vt:lpstr>
      <vt:lpstr>Calibri Light</vt:lpstr>
      <vt:lpstr>宋体</vt:lpstr>
      <vt:lpstr>微软雅黑</vt:lpstr>
      <vt:lpstr>Office Theme</vt:lpstr>
      <vt:lpstr>2024年团圆快乐的春节盛典</vt:lpstr>
      <vt:lpstr>目录</vt:lpstr>
      <vt:lpstr>春节盛典的历史与文化</vt:lpstr>
      <vt:lpstr>春节盛典的起源与演变</vt:lpstr>
      <vt:lpstr>春节盛典的传统习俗</vt:lpstr>
      <vt:lpstr>春节盛典的文化内涵</vt:lpstr>
      <vt:lpstr>春节盛典的意义与影响</vt:lpstr>
      <vt:lpstr>2024年春节盛典的特色</vt:lpstr>
      <vt:lpstr>盛大的烟花表演</vt:lpstr>
      <vt:lpstr>丰富多彩的民俗活动</vt:lpstr>
      <vt:lpstr>家庭团聚的温馨氛围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2024-09-05T06:43:56.976</cp:lastPrinted>
  <dcterms:created xsi:type="dcterms:W3CDTF">2024-09-04T22:43:56Z</dcterms:created>
  <dcterms:modified xsi:type="dcterms:W3CDTF">2024-09-04T22:43:59Z</dcterms:modified>
</cp:coreProperties>
</file>