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6DCB0-3BAD-40E2-B283-42FEC7EE2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A1001-8FFF-452F-9C2E-B15795B10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AD5AC-95A8-4FEC-8400-3E196F57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E9621-7BD9-46A0-8F43-7A55879DA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B66F0-8E80-4AFD-9B60-25FE1493E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5275C-7AA3-476E-9658-60DD828A7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9212A-D113-4520-97E2-F3E8657B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E379C-0E96-485F-8199-DEDF324B9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73D35-5696-4BD1-8A97-1BE413AEE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000B5-40F4-47F9-8DDF-88232926A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13503-6914-4466-A754-5F2B39810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20024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项目招商引资的融资风险评估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融资风险评估结论与建议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通过对项目招商引资的融资风险进行评估，为投资者提供决策依据，降低投资风险，促进项目的顺利实施。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全球化的推进，招商引资在各地经济发展中扮演着越来越重要的角色。然而，招商引资过程中存在着诸多风险，特别是融资风险，直接关系到项目的成败和投资者的利益。因此，对项目招商引资的融资风险进行评估显得尤为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本次评估的对象为项目招商引资过程中的融资风险，包括但不限于资金筹措、资金使用、资金偿还等方面的风险。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评估内容主要包括对项目的投资环境、市场前景、技术可行性、经济效益等方面的分析，以及对投资者自身实力的评估。通过对这些内容的综合评估，可以对项目招商引资的融资风险有一个全面、深入的了解。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本次评估将采用定性与定量相结合的方法，包括专家打分、问卷调查、统计分析等。同时，还将借鉴国内外相关研究成果和案例，确保评估结果的科学性和准确性。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XX智能制造产业园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打造一个集智能制造、研发创新、产业孵化于一体的现代化产业园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吸引优质企业入驻，推动区域产业升级，实现经济高质量发展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投资用途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基础设施建设、企业引进与培育、研发创新支持等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10亿元人民币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政府引导基金、社会资本、企业自筹等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智能制造产业市场需求持续增长，政府加大对新兴产业的扶持力度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区域内智能制造产业园竞争激烈，需通过差异化定位吸引优质企业入驻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智能制造与工业互联网深度融合，数字化、智能化成为产业发展新趋势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项目市场前景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阶段性资金需求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分析项目在不同阶段的资金需求，以便制定合适的融资计划。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回报率与偿还能力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预测项目的回报率及未来现金流，评估项目的偿还能力及贷款期限。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根据项目规划，明确所需的总投资额，包括建设、设备、人力等各方面的费用。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310" r="1531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通过出售公司股份，引入战略投资者或风险资本，共同承担项目风险并分享收益。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政府补助与优惠政策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了解并申请各级政府提供的产业补助、税收优惠等政策支持，降低融资成本。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债券发行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发行企业债券或项目收益债券，向公众募集资金，按期支付利息和偿还本金。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通过与银行协商，获取一定期限和利率的贷款，用于项目的建设和运营。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融资方案选择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比较不同融资方案的利率水平，选择成本较低的融资方式。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利率成本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考虑融资方案所需的时间周期，避免因资金不到位而影响项目进度。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时间成本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评估融资过程中可能产生的中介费用，如律师费、会计师费、评估费等。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中介费用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分析各种融资方案可能带来的风险，如汇率风险、利率风险等，并采取相应的风险管理措施。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风险成本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融资成本评估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https://d.book118.com/537120024130006042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2024-09-16T02:32:23.562</cp:lastPrinted>
  <dcterms:created xsi:type="dcterms:W3CDTF">2024-09-15T18:32:23Z</dcterms:created>
  <dcterms:modified xsi:type="dcterms:W3CDTF">2024-09-15T18:32:25Z</dcterms:modified>
</cp:coreProperties>
</file>