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D53C03-5990-461E-8EE2-B7A73D540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C004B1-8FCD-4926-B12C-377C9E8E2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DC4E28-72AB-4E03-B1C3-3274BC60F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216472-35D2-4279-8131-FDDEC9AF05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5CC85D-FD42-4554-954D-32DFFD8B6A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FAE014-7CCB-49D7-A8BC-66EA2DCE3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9296C6-BFFE-4C6A-99D5-5C4E7E334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F21875-46B3-4C9B-887C-076A72A71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921536-9077-4F0B-A6EA-450F7A6C0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EF3C61-0578-4442-9346-5B181FFFE9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784A4B-4A62-4206-8378-48D568BF9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12004301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物流和运输服务生产进度控制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物流和运输服务概述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生产进度控制原理及方法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物流和运输服务生产进度计划制定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物流和运输服务生产进度监控与调整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案例分析：某电商企业物流和运输服务生产进度控制实践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通过控制生产进度，确保运输服务按时完成，减少延误和等待时间，提高整体物流效率。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提高物流效率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23" r="112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降低成本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583" r="17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优化生产进度安排，避免资源浪费和闲置，降低运输服务成本。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确保按时交付，提高客户对运输服务的满意度和信任度。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292" r="72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5347" b="534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生产进度控制流程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关键绩效指标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成功案例与挑战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未来改进计划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详细介绍生产进度控制的流程，包括计划制定、进度监控、异常处理等环节。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分享在生产进度控制方面的成功案例，同时讨论面临的挑战和解决方案。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汇报与生产进度控制相关的关键绩效指标，如完成率、延误率、资源利用率等。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提出针对生产进度控制的改进计划，包括技术升级、流程优化、团队协作等方面的措施。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物流和运输服务概述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物流服务定义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物流服务是指为满足客户需求，通过组织、计划、实施和控制等一系列物流管理活动，实现原材料、在制品、产成品从供应地到消费地的有效流动和储存，并为客户提供增值服务的全过程。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物流服务分类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根据服务内容和形式的不同，物流服务可分为基础物流服务、增值物流服务和定制物流服务。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2389" b="2389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物流服务定义与分类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运输服务定义与分类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运输服务定义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运输服务是指利用运输工具和设备，将物品从起点运送到终点的过程，包括装卸、搬运、包装、保管等环节。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运输服务分类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根据运输方式的不同，运输服务可分为公路运输、铁路运输、水路运输、航空运输和管道运输等。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86" r="2348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物流对运输的依赖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物流活动的实现离不开运输服务的支持，运输是物流系统的重要环节之一，为物流活动提供了必要的物质基础和保障。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运输对物流的促进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高效、快捷的运输服务能够缩短物流时间，降低物流成本，提高物流效率，从而推动整个物流系统的发展。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物流与运输的互动关系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物流与运输是相互依存、相互促进的关系，二者在发展过程中相互影响、相互制约。只有实现物流与运输的协调发展，才能为客户提供更加优质、高效的服务。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物流与运输关系分析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生产进度控制原理及方法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563" r="255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生产进度控制定义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生产进度控制是对生产过程中的各个环节进行有效监控和调整，以确保生产按照预定计划进行并按时完成。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生产进度控制意义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通过生产进度控制，企业可以及时了解生产过程中的问题，采取相应措施进行调整，保证产品质量和交货期，提高客户满意度，同时降低生产成本和浪费。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生产进度控制概念及意义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反馈原理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通过收集生产过程中的实际数据，与计划数据进行比较，发现偏差并及时反馈，为调整提供依据。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前馈原理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根据历史数据和经验，预测生产过程中可能出现的问题，提前采取措施进行干预，防止问题发生。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闭环控制原理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将反馈和前馈原理相结合，形成一个闭环控制系统，对生产过程进行持续改进和优化。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生产进度控制原理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通过绘制甘特图，直观展示生产计划和实际进度，便于发现偏差和进行调整。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甘特图法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关键路径法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挣值管理法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项目管理软件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通过分析生产过程中的关键路径，确定影响生产进度的关键因素，对其进行重点监控和调整。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通过计算挣值、计划价值和实际成本等指标，评估生产进度和成本绩效，为决策提供支持。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利用项目管理软件对生产过程进行全面管理和监控，提高生产进度控制的效率和准确性。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生产进度控制方法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物流和运输服务生产进度计划制定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运用时间序列分析、因果分析等方法，对历史数据进行挖掘，预测未来一段时间内的物流需求。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建立高效的订单处理流程，包括订单接收、确认、排程、调度等环节，确保订单信息的准确性和及时性。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需求预测与订单处理流程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订单处理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需求预测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通过设定合理的库存水平，采用先进的库存控制技术，如ABC分类法、实时库存更新等，降低库存成本并提高库存周转率。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库存管理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根据需求预测和库存情况，制定相应的采购策略，包括供应商选择、采购方式、采购周期等，以确保所需物资的及时供应。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采购策略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库存管理与采购策略制定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配送中心选址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综合考虑交通状况、地理位置、租金成本等因素，选择最佳的配送中心位置，以优化配送效率和降低成本。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布局规划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根据配送中心的业务需求，合理规划各功能区域，如收货区、存储区、拣货区、发货区等，提高空间利用率和操作效率。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配送中心选址及布局规划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https://d.book118.com/537120043015006035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2024-09-09T08:19:58.913</cp:lastPrinted>
  <dcterms:created xsi:type="dcterms:W3CDTF">2024-09-09T00:19:58Z</dcterms:created>
  <dcterms:modified xsi:type="dcterms:W3CDTF">2024-09-09T00:20:01Z</dcterms:modified>
</cp:coreProperties>
</file>