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85DBFB-613E-4C29-9B2D-EE32164FF0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49D3AD-3075-4DF3-B243-E56B5FB9A6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2656C8-AB65-456C-ACE5-6BD918A9BC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93BF3D-A8CB-451F-BBEF-C7D6A33930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BD5D63-FB7A-4F04-95AA-A6BD57AF25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C551C8-C794-4627-AF1B-F087734528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D9618B-E276-4D8D-A671-C59B2CE38B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489DBA-39CD-4139-AA0F-53B65913D1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C19D59-1662-44EE-AEFB-EAF5A611F6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2836CB-84A6-4A0C-A3C3-FADCEC30A7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926238-BAF2-4CE4-950A-DAE870FB14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712006212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统计计算与优化方法</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统计计算基本概念与原理
 优化方法理论基础
 线性规划与非线性规划
 整数规划与动态规划
 随机优化方法
 统计估计与假设检验
 数据分析与模型选择
 计算实验与案例分析</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统计计算基本概念与原理</a:t>
            </a:r>
          </a:p>
        </p:txBody>
      </p:sp>
      <p:sp>
        <p:nvSpPr>
          <p:cNvPr id="3" name="Subtitle 2"/>
          <p:cNvSpPr>
            <a:spLocks noGrp="1"/>
          </p:cNvSpPr>
          <p:nvPr>
            <p:ph type="subTitle" idx="1"/>
          </p:nvPr>
        </p:nvSpPr>
        <p:spPr/>
        <p:txBody>
          <a:bodyPr/>
          <a:lstStyle/>
          <a:p>
            <a:r>
              <a:t>统计计算与优化方法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统计计算基本概念与原理</a:t>
            </a:r>
          </a:p>
        </p:txBody>
      </p:sp>
      <p:sp>
        <p:nvSpPr>
          <p:cNvPr id="3" name="Text Placeholder 2"/>
          <p:cNvSpPr>
            <a:spLocks noGrp="1"/>
          </p:cNvSpPr>
          <p:nvPr>
            <p:ph type="body" idx="1"/>
          </p:nvPr>
        </p:nvSpPr>
        <p:spPr/>
        <p:txBody>
          <a:bodyPr/>
          <a:lstStyle/>
          <a:p>
            <a:r>
              <a:t>统计计算简介</a:t>
            </a:r>
          </a:p>
        </p:txBody>
      </p:sp>
      <p:sp>
        <p:nvSpPr>
          <p:cNvPr id="4" name="Content Placeholder 3"/>
          <p:cNvSpPr>
            <a:spLocks noGrp="1"/>
          </p:cNvSpPr>
          <p:nvPr>
            <p:ph sz="half" idx="2"/>
          </p:nvPr>
        </p:nvSpPr>
        <p:spPr/>
        <p:txBody>
          <a:bodyPr/>
          <a:lstStyle/>
          <a:p>
            <a:r>
              <a:t>1.统计计算是应用数学的一个分支，它使用数学方法和计算机技术来解决统计问题。</a:t>
            </a:r>
          </a:p>
          <a:p>
            <a:r>
              <a:t>2.统计计算的方法和技巧对于数据分析、推断和预测非常重要。</a:t>
            </a:r>
          </a:p>
          <a:p>
            <a:r>
              <a:t>3.随着大数据时代的到来，统计计算的重要性愈加凸显。</a:t>
            </a:r>
          </a:p>
          <a:p/>
        </p:txBody>
      </p:sp>
      <p:sp>
        <p:nvSpPr>
          <p:cNvPr id="5" name="Text Placeholder 4"/>
          <p:cNvSpPr>
            <a:spLocks noGrp="1"/>
          </p:cNvSpPr>
          <p:nvPr>
            <p:ph type="body" idx="3"/>
          </p:nvPr>
        </p:nvSpPr>
        <p:spPr/>
        <p:txBody>
          <a:bodyPr/>
          <a:lstStyle/>
          <a:p>
            <a:r>
              <a:t>概率分布与随机变量</a:t>
            </a:r>
          </a:p>
        </p:txBody>
      </p:sp>
      <p:sp>
        <p:nvSpPr>
          <p:cNvPr id="6" name="Content Placeholder 5"/>
          <p:cNvSpPr>
            <a:spLocks noGrp="1"/>
          </p:cNvSpPr>
          <p:nvPr>
            <p:ph sz="half" idx="4"/>
          </p:nvPr>
        </p:nvSpPr>
        <p:spPr/>
        <p:txBody>
          <a:bodyPr/>
          <a:lstStyle/>
          <a:p>
            <a:r>
              <a:t>1.概率分布是描述随机变量取值规律的工具。</a:t>
            </a:r>
          </a:p>
          <a:p>
            <a:r>
              <a:t>2.常见的概率分布包括正态分布、泊松分布、二项分布等。</a:t>
            </a:r>
          </a:p>
          <a:p>
            <a:r>
              <a:t>3.随机变量的数字特征如期望和方差对于描述数据分布非常重要。</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统计计算基本概念与原理</a:t>
            </a:r>
          </a:p>
        </p:txBody>
      </p:sp>
      <p:sp>
        <p:nvSpPr>
          <p:cNvPr id="3" name="Text Placeholder 2"/>
          <p:cNvSpPr>
            <a:spLocks noGrp="1"/>
          </p:cNvSpPr>
          <p:nvPr>
            <p:ph type="body" idx="1"/>
          </p:nvPr>
        </p:nvSpPr>
        <p:spPr/>
        <p:txBody>
          <a:bodyPr/>
          <a:lstStyle/>
          <a:p>
            <a:r>
              <a:t>参数估计与假设检验</a:t>
            </a:r>
          </a:p>
        </p:txBody>
      </p:sp>
      <p:sp>
        <p:nvSpPr>
          <p:cNvPr id="4" name="Content Placeholder 3"/>
          <p:cNvSpPr>
            <a:spLocks noGrp="1"/>
          </p:cNvSpPr>
          <p:nvPr>
            <p:ph sz="half" idx="2"/>
          </p:nvPr>
        </p:nvSpPr>
        <p:spPr/>
        <p:txBody>
          <a:bodyPr/>
          <a:lstStyle/>
          <a:p>
            <a:r>
              <a:t>1.参数估计是利用样本数据来推断总体参数的方法。</a:t>
            </a:r>
          </a:p>
          <a:p>
            <a:r>
              <a:t>2.假设检验是通过数据来判断某个假设是否成立的过程。</a:t>
            </a:r>
          </a:p>
          <a:p>
            <a:r>
              <a:t>3.在实际应用中，参数估计和假设检验是相辅相成的两个过程。</a:t>
            </a:r>
          </a:p>
          <a:p/>
        </p:txBody>
      </p:sp>
      <p:sp>
        <p:nvSpPr>
          <p:cNvPr id="5" name="Text Placeholder 4"/>
          <p:cNvSpPr>
            <a:spLocks noGrp="1"/>
          </p:cNvSpPr>
          <p:nvPr>
            <p:ph type="body" idx="3"/>
          </p:nvPr>
        </p:nvSpPr>
        <p:spPr/>
        <p:txBody>
          <a:bodyPr/>
          <a:lstStyle/>
          <a:p>
            <a:r>
              <a:t>线性回归分析</a:t>
            </a:r>
          </a:p>
        </p:txBody>
      </p:sp>
      <p:sp>
        <p:nvSpPr>
          <p:cNvPr id="6" name="Content Placeholder 5"/>
          <p:cNvSpPr>
            <a:spLocks noGrp="1"/>
          </p:cNvSpPr>
          <p:nvPr>
            <p:ph sz="half" idx="4"/>
          </p:nvPr>
        </p:nvSpPr>
        <p:spPr/>
        <p:txBody>
          <a:bodyPr/>
          <a:lstStyle/>
          <a:p>
            <a:r>
              <a:t>1.线性回归分析是一种通过数据来建立变量之间线性关系的方法。</a:t>
            </a:r>
          </a:p>
          <a:p>
            <a:r>
              <a:t>2.线性回归模型可以用最小二乘法来进行拟合。</a:t>
            </a:r>
          </a:p>
          <a:p>
            <a:r>
              <a:t>3.对于线性回归模型的评估和诊断，可以使用残差分析和方差分析等方法。</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统计计算基本概念与原理</a:t>
            </a:r>
          </a:p>
        </p:txBody>
      </p:sp>
      <p:sp>
        <p:nvSpPr>
          <p:cNvPr id="3" name="Text Placeholder 2"/>
          <p:cNvSpPr>
            <a:spLocks noGrp="1"/>
          </p:cNvSpPr>
          <p:nvPr>
            <p:ph type="body" idx="1"/>
          </p:nvPr>
        </p:nvSpPr>
        <p:spPr/>
        <p:txBody>
          <a:bodyPr/>
          <a:lstStyle/>
          <a:p>
            <a:r>
              <a:t>时间序列分析</a:t>
            </a:r>
          </a:p>
        </p:txBody>
      </p:sp>
      <p:sp>
        <p:nvSpPr>
          <p:cNvPr id="4" name="Content Placeholder 3"/>
          <p:cNvSpPr>
            <a:spLocks noGrp="1"/>
          </p:cNvSpPr>
          <p:nvPr>
            <p:ph sz="half" idx="2"/>
          </p:nvPr>
        </p:nvSpPr>
        <p:spPr/>
        <p:txBody>
          <a:bodyPr/>
          <a:lstStyle/>
          <a:p>
            <a:r>
              <a:t>1.时间序列分析是一种针对时间序列数据进行建模和分析的方法。</a:t>
            </a:r>
          </a:p>
          <a:p>
            <a:r>
              <a:t>2.时间序列模型可以帮助我们理解和预测数据的长期趋势和季节性变化。</a:t>
            </a:r>
          </a:p>
          <a:p>
            <a:r>
              <a:t>3.ARIMA和SARIMA模型是常用的时间序列分析模型。</a:t>
            </a:r>
          </a:p>
          <a:p/>
        </p:txBody>
      </p:sp>
      <p:sp>
        <p:nvSpPr>
          <p:cNvPr id="5" name="Text Placeholder 4"/>
          <p:cNvSpPr>
            <a:spLocks noGrp="1"/>
          </p:cNvSpPr>
          <p:nvPr>
            <p:ph type="body" idx="3"/>
          </p:nvPr>
        </p:nvSpPr>
        <p:spPr/>
        <p:txBody>
          <a:bodyPr/>
          <a:lstStyle/>
          <a:p>
            <a:r>
              <a:t>机器学习在统计计算中的应用</a:t>
            </a:r>
          </a:p>
        </p:txBody>
      </p:sp>
      <p:sp>
        <p:nvSpPr>
          <p:cNvPr id="6" name="Content Placeholder 5"/>
          <p:cNvSpPr>
            <a:spLocks noGrp="1"/>
          </p:cNvSpPr>
          <p:nvPr>
            <p:ph sz="half" idx="4"/>
          </p:nvPr>
        </p:nvSpPr>
        <p:spPr/>
        <p:txBody>
          <a:bodyPr/>
          <a:lstStyle/>
          <a:p>
            <a:r>
              <a:t>1.机器学习是一种通过计算机算法来自动改进模型性能的技术。</a:t>
            </a:r>
          </a:p>
          <a:p>
            <a:r>
              <a:t>2.在统计计算中，机器学习可以用来提高模型预测准确性和效率。</a:t>
            </a:r>
          </a:p>
          <a:p>
            <a:r>
              <a:t>3.常见的机器学习算法包括神经网络、决策树和支持向量机等。</a:t>
            </a:r>
          </a:p>
          <a:p>
            <a:r>
              <a:t>以上内容仅供参考，如需获取更多信息，建议您查阅专业的统计计算书籍或咨询专业人士。</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优化方法理论基础</a:t>
            </a:r>
          </a:p>
        </p:txBody>
      </p:sp>
      <p:sp>
        <p:nvSpPr>
          <p:cNvPr id="3" name="Subtitle 2"/>
          <p:cNvSpPr>
            <a:spLocks noGrp="1"/>
          </p:cNvSpPr>
          <p:nvPr>
            <p:ph type="subTitle" idx="1"/>
          </p:nvPr>
        </p:nvSpPr>
        <p:spPr/>
        <p:txBody>
          <a:bodyPr/>
          <a:lstStyle/>
          <a:p>
            <a:r>
              <a:t>统计计算与优化方法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优化方法理论基础</a:t>
            </a:r>
          </a:p>
        </p:txBody>
      </p:sp>
      <p:sp>
        <p:nvSpPr>
          <p:cNvPr id="3" name="Text Placeholder 2"/>
          <p:cNvSpPr>
            <a:spLocks noGrp="1"/>
          </p:cNvSpPr>
          <p:nvPr>
            <p:ph type="body" idx="1"/>
          </p:nvPr>
        </p:nvSpPr>
        <p:spPr/>
        <p:txBody>
          <a:bodyPr/>
          <a:lstStyle/>
          <a:p>
            <a:r>
              <a:t>凸优化</a:t>
            </a:r>
          </a:p>
        </p:txBody>
      </p:sp>
      <p:sp>
        <p:nvSpPr>
          <p:cNvPr id="4" name="Content Placeholder 3"/>
          <p:cNvSpPr>
            <a:spLocks noGrp="1"/>
          </p:cNvSpPr>
          <p:nvPr>
            <p:ph sz="half" idx="2"/>
          </p:nvPr>
        </p:nvSpPr>
        <p:spPr/>
        <p:txBody>
          <a:bodyPr/>
          <a:lstStyle/>
          <a:p>
            <a:r>
              <a:t>1.凸优化的定义和性质：凸优化问题是一类特殊的优化问题，其目标函数和约束条件都是凸函数。凸优化问题的解具有很好的性质，如全局最优解唯一、局部最优解即全局最优解等。</a:t>
            </a:r>
          </a:p>
          <a:p>
            <a:r>
              <a:t>2.凸优化的求解方法：常用的凸优化求解方法包括内点法、梯度下降法、牛顿法等。这些方法都具有较好的收敛性和理论保证。</a:t>
            </a:r>
          </a:p>
          <a:p>
            <a:r>
              <a:t>3.凸优化在机器学习中的应用：凸优化在机器学习中有着广泛的应用，如支持向量机、逻辑回归等模型都是通过凸优化方法来求解的。</a:t>
            </a:r>
          </a:p>
          <a:p/>
        </p:txBody>
      </p:sp>
      <p:sp>
        <p:nvSpPr>
          <p:cNvPr id="5" name="Text Placeholder 4"/>
          <p:cNvSpPr>
            <a:spLocks noGrp="1"/>
          </p:cNvSpPr>
          <p:nvPr>
            <p:ph type="body" idx="3"/>
          </p:nvPr>
        </p:nvSpPr>
        <p:spPr/>
        <p:txBody>
          <a:bodyPr/>
          <a:lstStyle/>
          <a:p>
            <a:r>
              <a:t>非线性优化</a:t>
            </a:r>
          </a:p>
        </p:txBody>
      </p:sp>
      <p:sp>
        <p:nvSpPr>
          <p:cNvPr id="6" name="Content Placeholder 5"/>
          <p:cNvSpPr>
            <a:spLocks noGrp="1"/>
          </p:cNvSpPr>
          <p:nvPr>
            <p:ph sz="half" idx="4"/>
          </p:nvPr>
        </p:nvSpPr>
        <p:spPr/>
        <p:txBody>
          <a:bodyPr/>
          <a:lstStyle/>
          <a:p>
            <a:r>
              <a:t>1.非线性优化的定义和性质：非线性优化问题的目标函数或约束条件是非线性的，因此求解起来相对困难。非线性优化问题的解可能存在局部最优解和全局最优解。</a:t>
            </a:r>
          </a:p>
          <a:p>
            <a:r>
              <a:t>2.非线性优化的求解方法：常用的非线性优化求解方法包括牛顿法、拟牛顿法、共轭梯度法等。这些方法都需要根据具体问题进行适当的调整和改进。</a:t>
            </a:r>
          </a:p>
          <a:p>
            <a:r>
              <a:t>3.非线性优化在实际问题中的应用：非线性优化在实际问题中有着广泛的应用，如最小二乘问题、最大似然估计问题等。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优化方法理论基础</a:t>
            </a:r>
          </a:p>
        </p:txBody>
      </p:sp>
      <p:sp>
        <p:nvSpPr>
          <p:cNvPr id="3" name="Text Placeholder 2"/>
          <p:cNvSpPr>
            <a:spLocks noGrp="1"/>
          </p:cNvSpPr>
          <p:nvPr>
            <p:ph type="body" idx="1"/>
          </p:nvPr>
        </p:nvSpPr>
        <p:spPr/>
        <p:txBody>
          <a:bodyPr/>
          <a:lstStyle/>
          <a:p>
            <a:r>
              <a:t>动态规划</a:t>
            </a:r>
          </a:p>
        </p:txBody>
      </p:sp>
      <p:sp>
        <p:nvSpPr>
          <p:cNvPr id="4" name="Content Placeholder 3"/>
          <p:cNvSpPr>
            <a:spLocks noGrp="1"/>
          </p:cNvSpPr>
          <p:nvPr>
            <p:ph sz="half" idx="2"/>
          </p:nvPr>
        </p:nvSpPr>
        <p:spPr/>
        <p:txBody>
          <a:bodyPr/>
          <a:lstStyle/>
          <a:p>
            <a:r>
              <a:t>1.动态规划的基本思想：动态规划是一种将复杂问题分解为一系列简单子问题的优化方法。通过求解子问题的最优解，可以得到原问题的最优解。</a:t>
            </a:r>
          </a:p>
          <a:p>
            <a:r>
              <a:t>2.动态规划的应用场景：动态规划在序列比对、图的最短路径、资源分配等问题中有着广泛的应用。</a:t>
            </a:r>
          </a:p>
          <a:p>
            <a:r>
              <a:t>3.动态规划的求解方法：动态规划的求解方法主要包括递推法和记忆化搜索法。其中，递推法是最常用的求解方法，可以通过填写表格的方式逐步求解出原问题的最优解。</a:t>
            </a:r>
          </a:p>
          <a:p/>
        </p:txBody>
      </p:sp>
      <p:sp>
        <p:nvSpPr>
          <p:cNvPr id="5" name="Text Placeholder 4"/>
          <p:cNvSpPr>
            <a:spLocks noGrp="1"/>
          </p:cNvSpPr>
          <p:nvPr>
            <p:ph type="body" idx="3"/>
          </p:nvPr>
        </p:nvSpPr>
        <p:spPr/>
        <p:txBody>
          <a:bodyPr/>
          <a:lstStyle/>
          <a:p>
            <a:r>
              <a:t>贪心算法</a:t>
            </a:r>
          </a:p>
        </p:txBody>
      </p:sp>
      <p:sp>
        <p:nvSpPr>
          <p:cNvPr id="6" name="Content Placeholder 5"/>
          <p:cNvSpPr>
            <a:spLocks noGrp="1"/>
          </p:cNvSpPr>
          <p:nvPr>
            <p:ph sz="half" idx="4"/>
          </p:nvPr>
        </p:nvSpPr>
        <p:spPr/>
        <p:txBody>
          <a:bodyPr/>
          <a:lstStyle/>
          <a:p>
            <a:r>
              <a:t>1.贪心算法的基本思想：贪心算法是一种在每一步选择中都采取在当前状态下最好或最优（即最有利）的选择，从而希望导致结果是最好或最优的算法。</a:t>
            </a:r>
          </a:p>
          <a:p>
            <a:r>
              <a:t>2.贪心算法的应用场景：贪心算法在货郎担问题、活动选择问题、Huffman编码等问题中有着广泛的应用。</a:t>
            </a:r>
          </a:p>
          <a:p>
            <a:r>
              <a:t>3.贪心算法的局限性：贪心算法并不能保证得到全局最优解，只能在一定条件下得到局部最优解。因此，在使用贪心算法时需要谨慎考虑其适用条件。</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优化方法理论基础</a:t>
            </a:r>
          </a:p>
        </p:txBody>
      </p:sp>
      <p:sp>
        <p:nvSpPr>
          <p:cNvPr id="3" name="Text Placeholder 2"/>
          <p:cNvSpPr>
            <a:spLocks noGrp="1"/>
          </p:cNvSpPr>
          <p:nvPr>
            <p:ph type="body" idx="1"/>
          </p:nvPr>
        </p:nvSpPr>
        <p:spPr/>
        <p:txBody>
          <a:bodyPr/>
          <a:lstStyle/>
          <a:p>
            <a:r>
              <a:t>分支定界法</a:t>
            </a:r>
          </a:p>
        </p:txBody>
      </p:sp>
      <p:sp>
        <p:nvSpPr>
          <p:cNvPr id="4" name="Content Placeholder 3"/>
          <p:cNvSpPr>
            <a:spLocks noGrp="1"/>
          </p:cNvSpPr>
          <p:nvPr>
            <p:ph sz="half" idx="2"/>
          </p:nvPr>
        </p:nvSpPr>
        <p:spPr/>
        <p:txBody>
          <a:bodyPr/>
          <a:lstStyle/>
          <a:p>
            <a:r>
              <a:t>1.分支定界法的基本思想：分支定界法是一种通过不断将可行域划分为更小的子域，并在子域上进行搜索，从而找到全局最优解的优化方法。</a:t>
            </a:r>
          </a:p>
          <a:p>
            <a:r>
              <a:t>2.分支定界法的应用场景：分支定界法在整数规划、组合优化等问题中有着广泛的应用。</a:t>
            </a:r>
          </a:p>
          <a:p>
            <a:r>
              <a:t>3.分支定界法的关键步骤：分支定界法的关键步骤包括分支、定界和剪枝。其中，分支是通过将可行域划分为更小的子域来缩小搜索范围；定界是通过计算子域的目标函数值来确定最优解的上下界；剪枝是通过比较子域的目标函数值和当前最优解的目标函数值来删除不可能存在更优解的子域。</a:t>
            </a:r>
          </a:p>
          <a:p/>
        </p:txBody>
      </p:sp>
      <p:sp>
        <p:nvSpPr>
          <p:cNvPr id="5" name="Text Placeholder 4"/>
          <p:cNvSpPr>
            <a:spLocks noGrp="1"/>
          </p:cNvSpPr>
          <p:nvPr>
            <p:ph type="body" idx="3"/>
          </p:nvPr>
        </p:nvSpPr>
        <p:spPr/>
        <p:txBody>
          <a:bodyPr/>
          <a:lstStyle/>
          <a:p>
            <a:r>
              <a:t>粒子群优化算法</a:t>
            </a:r>
          </a:p>
        </p:txBody>
      </p:sp>
      <p:sp>
        <p:nvSpPr>
          <p:cNvPr id="6" name="Content Placeholder 5"/>
          <p:cNvSpPr>
            <a:spLocks noGrp="1"/>
          </p:cNvSpPr>
          <p:nvPr>
            <p:ph sz="half" idx="4"/>
          </p:nvPr>
        </p:nvSpPr>
        <p:spPr/>
        <p:txBody>
          <a:bodyPr/>
          <a:lstStyle/>
          <a:p>
            <a:r>
              <a:t>1.粒子群优化算法的基本思想：粒子群优化算法是一种通过模拟鸟群觅食行为来寻找全局最优解的优化方法。每个粒子都代表着问题的一个潜在解，通过不断更新粒子的位置和速度来搜索全局最优解。</a:t>
            </a:r>
          </a:p>
          <a:p>
            <a:r>
              <a:t>2.粒子群优化算法的应用场景：粒子群优化算法在函数优化、神经网络训练、多目标优化等问题中有着广泛的应用。</a:t>
            </a:r>
          </a:p>
          <a:p>
            <a:r>
              <a:t>3.粒子群优化算法的参数调整：粒子群优化算法的参数包括粒子的数量、惯性权重、学习因子等，需要根据具体问题进行适当的调整和优化。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线性规划与非线性规划</a:t>
            </a:r>
          </a:p>
        </p:txBody>
      </p:sp>
      <p:sp>
        <p:nvSpPr>
          <p:cNvPr id="3" name="Subtitle 2"/>
          <p:cNvSpPr>
            <a:spLocks noGrp="1"/>
          </p:cNvSpPr>
          <p:nvPr>
            <p:ph type="subTitle" idx="1"/>
          </p:nvPr>
        </p:nvSpPr>
        <p:spPr/>
        <p:txBody>
          <a:bodyPr/>
          <a:lstStyle/>
          <a:p>
            <a:r>
              <a:t>统计计算与优化方法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线性规划与非线性规划</a:t>
            </a:r>
          </a:p>
        </p:txBody>
      </p:sp>
      <p:sp>
        <p:nvSpPr>
          <p:cNvPr id="3" name="Text Placeholder 2"/>
          <p:cNvSpPr>
            <a:spLocks noGrp="1"/>
          </p:cNvSpPr>
          <p:nvPr>
            <p:ph type="body" idx="1"/>
          </p:nvPr>
        </p:nvSpPr>
        <p:spPr/>
        <p:txBody>
          <a:bodyPr/>
          <a:lstStyle/>
          <a:p>
            <a:r>
              <a:t>线性规划简介</a:t>
            </a:r>
          </a:p>
        </p:txBody>
      </p:sp>
      <p:sp>
        <p:nvSpPr>
          <p:cNvPr id="4" name="Content Placeholder 3"/>
          <p:cNvSpPr>
            <a:spLocks noGrp="1"/>
          </p:cNvSpPr>
          <p:nvPr>
            <p:ph sz="half" idx="2"/>
          </p:nvPr>
        </p:nvSpPr>
        <p:spPr/>
        <p:txBody>
          <a:bodyPr/>
          <a:lstStyle/>
          <a:p>
            <a:r>
              <a:t>1.线性规划是一种数学优化技术，用于找到一组变量的最优值，这些变量受到一组线性约束条件的限制。</a:t>
            </a:r>
          </a:p>
          <a:p>
            <a:r>
              <a:t>2.线性规划问题可以表示为标准形式，包括目标函数和约束条件。</a:t>
            </a:r>
          </a:p>
          <a:p>
            <a:r>
              <a:t>3.线性规划的应用广泛，包括生产计划、货物运输、资源分配等问题。</a:t>
            </a:r>
          </a:p>
          <a:p/>
        </p:txBody>
      </p:sp>
      <p:sp>
        <p:nvSpPr>
          <p:cNvPr id="5" name="Text Placeholder 4"/>
          <p:cNvSpPr>
            <a:spLocks noGrp="1"/>
          </p:cNvSpPr>
          <p:nvPr>
            <p:ph type="body" idx="3"/>
          </p:nvPr>
        </p:nvSpPr>
        <p:spPr/>
        <p:txBody>
          <a:bodyPr/>
          <a:lstStyle/>
          <a:p>
            <a:r>
              <a:t>线性规划的求解方法</a:t>
            </a:r>
          </a:p>
        </p:txBody>
      </p:sp>
      <p:sp>
        <p:nvSpPr>
          <p:cNvPr id="6" name="Content Placeholder 5"/>
          <p:cNvSpPr>
            <a:spLocks noGrp="1"/>
          </p:cNvSpPr>
          <p:nvPr>
            <p:ph sz="half" idx="4"/>
          </p:nvPr>
        </p:nvSpPr>
        <p:spPr/>
        <p:txBody>
          <a:bodyPr/>
          <a:lstStyle/>
          <a:p>
            <a:r>
              <a:t>1.线性规划的求解方法包括单纯形法、内点法等。</a:t>
            </a:r>
          </a:p>
          <a:p>
            <a:r>
              <a:t>2.单纯形法是通过迭代找到可行解的一种方法，其基本思想是在可行域的一个顶点上找到一个更好的顶点，直到找到最优解。</a:t>
            </a:r>
          </a:p>
          <a:p>
            <a:r>
              <a:t>3.内点法是通过在可行域内部寻找最优解的一种方法，适用于大规模线性规划问题的求解。</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线性规划与非线性规划</a:t>
            </a:r>
          </a:p>
        </p:txBody>
      </p:sp>
      <p:sp>
        <p:nvSpPr>
          <p:cNvPr id="3" name="Text Placeholder 2"/>
          <p:cNvSpPr>
            <a:spLocks noGrp="1"/>
          </p:cNvSpPr>
          <p:nvPr>
            <p:ph type="body" idx="1"/>
          </p:nvPr>
        </p:nvSpPr>
        <p:spPr/>
        <p:txBody>
          <a:bodyPr/>
          <a:lstStyle/>
          <a:p>
            <a:r>
              <a:t>非线性规划简介</a:t>
            </a:r>
          </a:p>
        </p:txBody>
      </p:sp>
      <p:sp>
        <p:nvSpPr>
          <p:cNvPr id="4" name="Content Placeholder 3"/>
          <p:cNvSpPr>
            <a:spLocks noGrp="1"/>
          </p:cNvSpPr>
          <p:nvPr>
            <p:ph sz="half" idx="2"/>
          </p:nvPr>
        </p:nvSpPr>
        <p:spPr/>
        <p:txBody>
          <a:bodyPr/>
          <a:lstStyle/>
          <a:p>
            <a:r>
              <a:t>1.非线性规划是一种优化技术，用于解决目标函数或约束条件为非线性函数的问题。</a:t>
            </a:r>
          </a:p>
          <a:p>
            <a:r>
              <a:t>2.非线性规划问题的求解比线性规划问题更为复杂，需要用到更多的数学知识和计算技巧。</a:t>
            </a:r>
          </a:p>
          <a:p>
            <a:r>
              <a:t>3.非线性规划的应用范围也很广，包括最优控制、数据挖掘、机器学习等问题。</a:t>
            </a:r>
          </a:p>
          <a:p/>
        </p:txBody>
      </p:sp>
      <p:sp>
        <p:nvSpPr>
          <p:cNvPr id="5" name="Text Placeholder 4"/>
          <p:cNvSpPr>
            <a:spLocks noGrp="1"/>
          </p:cNvSpPr>
          <p:nvPr>
            <p:ph type="body" idx="3"/>
          </p:nvPr>
        </p:nvSpPr>
        <p:spPr/>
        <p:txBody>
          <a:bodyPr/>
          <a:lstStyle/>
          <a:p>
            <a:r>
              <a:t>非线性规划的求解方法</a:t>
            </a:r>
          </a:p>
        </p:txBody>
      </p:sp>
      <p:sp>
        <p:nvSpPr>
          <p:cNvPr id="6" name="Content Placeholder 5"/>
          <p:cNvSpPr>
            <a:spLocks noGrp="1"/>
          </p:cNvSpPr>
          <p:nvPr>
            <p:ph sz="half" idx="4"/>
          </p:nvPr>
        </p:nvSpPr>
        <p:spPr/>
        <p:txBody>
          <a:bodyPr/>
          <a:lstStyle/>
          <a:p>
            <a:r>
              <a:t>1.非线性规划的求解方法包括梯度下降法、牛顿法、遗传算法等。</a:t>
            </a:r>
          </a:p>
          <a:p>
            <a:r>
              <a:t>2.梯度下降法是通过计算目标函数的梯度来寻找最优解的一种方法，适用于凸函数的最优化问题。</a:t>
            </a:r>
          </a:p>
          <a:p>
            <a:r>
              <a:t>3.牛顿法是通过迭代求解非线性方程的一种方法，适用于小规模非线性规划问题的求解。</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线性规划与非线性规划</a:t>
            </a:r>
          </a:p>
        </p:txBody>
      </p:sp>
      <p:sp>
        <p:nvSpPr>
          <p:cNvPr id="3" name="Text Placeholder 2"/>
          <p:cNvSpPr>
            <a:spLocks noGrp="1"/>
          </p:cNvSpPr>
          <p:nvPr>
            <p:ph type="body" idx="1"/>
          </p:nvPr>
        </p:nvSpPr>
        <p:spPr/>
        <p:txBody>
          <a:bodyPr/>
          <a:lstStyle/>
          <a:p>
            <a:r>
              <a:t>线性规划与非线性规划的比较</a:t>
            </a:r>
          </a:p>
        </p:txBody>
      </p:sp>
      <p:sp>
        <p:nvSpPr>
          <p:cNvPr id="4" name="Content Placeholder 3"/>
          <p:cNvSpPr>
            <a:spLocks noGrp="1"/>
          </p:cNvSpPr>
          <p:nvPr>
            <p:ph sz="half" idx="2"/>
          </p:nvPr>
        </p:nvSpPr>
        <p:spPr/>
        <p:txBody>
          <a:bodyPr/>
          <a:lstStyle/>
          <a:p>
            <a:r>
              <a:t>1.线性规划和非线性规划都是数学优化技术，但非线性规划更复杂，需要更多的计算技巧。</a:t>
            </a:r>
          </a:p>
          <a:p>
            <a:r>
              <a:t>2.线性规划的应用范围相对较窄，而非线性规划的应用范围更广泛。</a:t>
            </a:r>
          </a:p>
          <a:p>
            <a:r>
              <a:t>3.线性规划的最优解是全局最优解，而非线性规划的最优解可能是局部最优解。</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整数规划与动态规划</a:t>
            </a:r>
          </a:p>
        </p:txBody>
      </p:sp>
      <p:sp>
        <p:nvSpPr>
          <p:cNvPr id="3" name="Subtitle 2"/>
          <p:cNvSpPr>
            <a:spLocks noGrp="1"/>
          </p:cNvSpPr>
          <p:nvPr>
            <p:ph type="subTitle" idx="1"/>
          </p:nvPr>
        </p:nvSpPr>
        <p:spPr/>
        <p:txBody>
          <a:bodyPr/>
          <a:lstStyle/>
          <a:p>
            <a:r>
              <a:t>统计计算与优化方法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整数规划与动态规划</a:t>
            </a:r>
          </a:p>
        </p:txBody>
      </p:sp>
      <p:sp>
        <p:nvSpPr>
          <p:cNvPr id="3" name="Text Placeholder 2"/>
          <p:cNvSpPr>
            <a:spLocks noGrp="1"/>
          </p:cNvSpPr>
          <p:nvPr>
            <p:ph type="body" idx="1"/>
          </p:nvPr>
        </p:nvSpPr>
        <p:spPr/>
        <p:txBody>
          <a:bodyPr/>
          <a:lstStyle/>
          <a:p>
            <a:r>
              <a:t>整数规划</a:t>
            </a:r>
          </a:p>
        </p:txBody>
      </p:sp>
      <p:sp>
        <p:nvSpPr>
          <p:cNvPr id="4" name="Content Placeholder 3"/>
          <p:cNvSpPr>
            <a:spLocks noGrp="1"/>
          </p:cNvSpPr>
          <p:nvPr>
            <p:ph sz="half" idx="2"/>
          </p:nvPr>
        </p:nvSpPr>
        <p:spPr/>
        <p:txBody>
          <a:bodyPr/>
          <a:lstStyle/>
          <a:p>
            <a:r>
              <a:t>1.整数规划是优化理论中一种重要的数学模型，主要用于处理决策变量必须为整数值的问题。在实际应用中，如资源分配、调度问题等，往往需要求解整数规划。</a:t>
            </a:r>
          </a:p>
          <a:p>
            <a:r>
              <a:t>2.整数规划可以看作是线性规划的特殊形式，但由于整数约束的引入，使得整数规划的求解变得更为复杂。目前常用的求解方法包括分支定界法、割平面法等。</a:t>
            </a:r>
          </a:p>
          <a:p>
            <a:r>
              <a:t>3.随着问题规模的增大，整数规划的求解难度呈指数级增长。因此，研究更高效的求解算法是当前的一个重要趋势。</a:t>
            </a:r>
          </a:p>
          <a:p/>
        </p:txBody>
      </p:sp>
      <p:sp>
        <p:nvSpPr>
          <p:cNvPr id="5" name="Text Placeholder 4"/>
          <p:cNvSpPr>
            <a:spLocks noGrp="1"/>
          </p:cNvSpPr>
          <p:nvPr>
            <p:ph type="body" idx="3"/>
          </p:nvPr>
        </p:nvSpPr>
        <p:spPr/>
        <p:txBody>
          <a:bodyPr/>
          <a:lstStyle/>
          <a:p>
            <a:r>
              <a:t>动态规划</a:t>
            </a:r>
          </a:p>
        </p:txBody>
      </p:sp>
      <p:sp>
        <p:nvSpPr>
          <p:cNvPr id="6" name="Content Placeholder 5"/>
          <p:cNvSpPr>
            <a:spLocks noGrp="1"/>
          </p:cNvSpPr>
          <p:nvPr>
            <p:ph sz="half" idx="4"/>
          </p:nvPr>
        </p:nvSpPr>
        <p:spPr/>
        <p:txBody>
          <a:bodyPr/>
          <a:lstStyle/>
          <a:p>
            <a:r>
              <a:t>1.动态规划是一种用于求解最优化问题的数学方法，适用于具有重叠子问题和最优子结构特性的问题。它通过将问题分解为若干个子问题，并逐一求解子问题，最终得到原问题的最优解。</a:t>
            </a:r>
          </a:p>
          <a:p>
            <a:r>
              <a:t>2.动态规划可以有效地减少重复计算，提高求解效率。在实际应用中，如路径规划、资源分配等问题，动态规划都有广泛的应用。</a:t>
            </a:r>
          </a:p>
          <a:p>
            <a:r>
              <a:t>3.随着人工智能和机器学习的发展，动态规划在算法优化和模型训练中也发挥着越来越重要的作用。研究如何将动态规划与其他技术相结合，提高求解效率和精度是当前的一个重要方向。</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https://d.book118.com/537120062126006032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统计计算基本概念与原理</vt:lpstr>
      <vt:lpstr> 统计计算基本概念与原理</vt:lpstr>
      <vt:lpstr> 统计计算基本概念与原理</vt:lpstr>
      <vt:lpstr> 统计计算基本概念与原理</vt:lpstr>
      <vt:lpstr> 优化方法理论基础</vt:lpstr>
      <vt:lpstr> 优化方法理论基础</vt:lpstr>
      <vt:lpstr> 优化方法理论基础</vt:lpstr>
      <vt:lpstr> 优化方法理论基础</vt:lpstr>
      <vt:lpstr> 线性规划与非线性规划</vt:lpstr>
      <vt:lpstr> 线性规划与非线性规划</vt:lpstr>
      <vt:lpstr> 线性规划与非线性规划</vt:lpstr>
      <vt:lpstr> 线性规划与非线性规划</vt:lpstr>
      <vt:lpstr> 整数规划与动态规划</vt:lpstr>
      <vt:lpstr> 整数规划与动态规划</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2024-09-05T16:04:24.678</cp:lastPrinted>
  <dcterms:created xsi:type="dcterms:W3CDTF">2024-09-05T08:04:24Z</dcterms:created>
  <dcterms:modified xsi:type="dcterms:W3CDTF">2024-09-05T08:04:26Z</dcterms:modified>
</cp:coreProperties>
</file>