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C8166-87F0-40FE-8546-835BF2EAB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2DD8E-D99B-4606-85A1-4C2CB7383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3A3A7-2A95-4302-AD97-9BF0DE828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EA182-2951-42A2-B3B0-98D1E31F4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80EB09-4C00-41C9-B8CB-917FAA066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84457F-3150-496A-A133-7C91A4073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34A53B-DC89-4140-BA09-005D310D0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C89E0-7EE6-4FE7-933E-814241A4D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BD8E8-8521-47EF-AB2A-1F0A841A6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E07AF-5C7A-4EFB-993E-0320F8DE5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35345-A84E-4ED4-9ED8-591173E3F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201221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供应链的库存管理与控制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供应链与库存管理概述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传统库存管理方法及其局限性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现代库存管理技术与方法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供应链环境下库存优化策略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案例分析：成功企业库存管理经验借鉴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总结与展望：未来发展趋势预测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供应链与库存管理概述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、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供应链的主要作用在于整合和优化资源，提高运作效率和降低成本，以更好地满足客户需求和提升企业竞争力。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库存管理是对制造业或服务业生产、经营全过程的各种物品、产成品以及其他资源进行管理和控制，使其储备保持在经济合理的水平上。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库存管理在供应链中地位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库存管理是供应链管理的重要组成部分，它连接着供应链的各个环节，对于保障供应链顺畅运行、提高客户满意度和企业盈利能力具有重要作用。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库存管理在供应链中地位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成本与效益平衡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在追求库存管理优化的过程中，需要平衡好成本与效益的关系，避免过度追求库存控制而导致运营成本上升或客户满意度下降。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需求不确定性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在供应链环境下，由于市场需求的多变和不确定性，使得库存管理的难度增加，需要更加精准地预测和应对需求变化。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供应链中的信息流动不畅或信息不透明，可能导致库存积压或缺货现象，影响企业正常运营和客户满意度。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多环节协同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供应链管理涉及多个环节和多个企业之间的协同合作，如何实现各环节之间的有效衔接和协同是库存管理的重要挑战。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供应链环境下库存管理挑战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传统库存管理方法及其局限性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按照预先设定的时间间隔进行订货，不考虑实际库存水平。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订货周期固定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操作简便，适用于需求稳定的商品。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可能导致库存积压或缺货，无法及时响应需求变化。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订货点触发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当库存量降至预定水平时，触发订货行为。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需要实时监控库存，对管理要求较高。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灵活响应需求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根据实际库存和需求进行订货，减少积压或缺货风险。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83" r="12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根据商品价值、销售量等因素将商品分为A、B、C三类。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对A类商品进行重点管理，B类次之，C类最少关注。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通过分类管理，合理分配管理资源，提高库存管理效率。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传统方法难以应对需求波动，容易造成库存积压或缺货。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需求波动适应性差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缺乏实时、准确的信息传递机制，导致决策滞后。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信息传递不畅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传统方法多关注单一环节的管理，忽视供应链整体协同效应。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忽视供应链协同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传统方法往往导致高库存成本、低资金周转率等问题。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高成本、低效率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传统方法局限性分析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现代库存管理技术与方法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JIT生产方式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JIT（Just-in-Time）生产方式是一种追求无库存或库存达到最小的生产系统，其核心思想是“只在需要的时候，按需要的量，生产所需的产品”。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零库存管理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零库存管理是一种特殊的库存概念，其并不是指以仓库储存形式的某种或某些物品的储存数量真正为零，而是通过实施特定的库存控制策略，实现库存量的最小化。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JIT与零库存管理的关系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JIT生产方式是实现零库存管理的重要手段之一，通过精确的生产计划和物料配送，可以减少在制品和成品库存，降低库存成本。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JIT生产方式与零库存管理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MRP（物料需求计划）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MRP是一种计算物料需求量和需求时间的系统，可以根据主生产计划、物料清单和库存信息，生成物料采购计划和生产计划。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MRPⅡ（制造资源计划）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MRPⅡ在MRP的基础上，增加了对生产能力、财务和人力资源等方面的考虑，实现了对企业资源的全面规划和管理。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ERP（企业资源计划）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ERP是一种集成化的管理信息系统，涵盖了企业的各个方面，包括生产、销售、采购、库存、财务等。通过ERP系统，企业可以实现库存信息的实时更新和共享，提高库存管理的效率和准确性。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MRP、MRPⅡ和ERP在库存管理中应用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VMI（供应商管理库存）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VMI是一种在用户和供应商之间的合作性策略，以供应商管理用户的库存，通过信息共享和协同预测，降低双方的库存成本和风险。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JMI（联合库存管理）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JMI是一种基于协调中心的库存管理模式，供需双方共同参与制定库存计划，通过协同合作和信息共享，实现库存总量的优化和风险的共担。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CPFR（协同计划、预测与补货）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CPFR是一种面向供应链的新型合作伙伴的策略和管理模式，通过协同制定销售预测和补货计划，提高供应链的响应速度和准确性，降低库存成本和缺货风险。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协同式供应链库存管理策略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https://d.book118.com/537120122141006041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2024-09-14T16:32:59.657</cp:lastPrinted>
  <dcterms:created xsi:type="dcterms:W3CDTF">2024-09-14T08:32:59Z</dcterms:created>
  <dcterms:modified xsi:type="dcterms:W3CDTF">2024-09-14T08:33:01Z</dcterms:modified>
</cp:coreProperties>
</file>