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684709-5E72-4997-992C-AF2332485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5872E-BFCB-4F5C-A479-1DC403328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FB507-D1ED-4A3A-91D1-59C2CD7D6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8AB943-E478-45DD-B1F6-D6FD1EDFB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F55A37-19EA-48D0-BE31-89AE21DB8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5B44B9-1AEC-40EC-9068-4A63DB9B3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AE520A-23F7-4D4E-B411-DC7F40CE2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6D34A-2908-4ADB-BADD-22C524902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E6E0A-2F8E-43F3-9C36-53C5CD891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4364CF-E546-4650-9F8A-B17291F15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28AF4-ACE0-467E-A8FF-EFC0A67AD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2014000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《报关基础知识》ppt课件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报关单证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报关实操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报关法规与改革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报关概述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报关是一项十分复杂和专业性比较强的工作。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报关是指进出口货物收发货人、进出境运输工具负责人、进出境物品所有人或者他们的代理人向海关办理货物、物品或运输工具进出境手续及相关海关事务的过程。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报关涉及的对象可分为进出境的运输工具、货物和物品三大类。由于性质不同，办理报关手续也各不相同。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16071" b="16071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16071" b="16071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071" b="16071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报关的定义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准备报关单证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提交报关单证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海关查验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放行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报关的流程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准备相关报关单证，包括进出口货物报关单、发票、装箱单、提单、代理报关委托书等。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将准备好的报关单证提交给海关，并缴纳相应的关税、增值税等税费。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海关对货物进行查验，核对货物的数量、种类、品质等信息是否与报关单证相符。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如果海关认为货物符合相关规定，就会放行，允许货物进出境。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报关是按照国家相关法律法规进行税收征管的重要环节，保障了国家的税收权益。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保障国家税收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促进对外贸易发展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维护正常经济秩序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通过报关环节的规范管理，可以促进对外贸易的规范化和便利化，提高贸易效率。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通过报关环节的管理，可以防止走私、偷税漏税等不法行为的发生，维护正常的经济秩序。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报关的重要性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报关分类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一般报关是指进出口货物的收发货人按照《海关法》及有关法规的要求，在规定的期限内，向海关申报货物进出口的依据、内容及法定手续，由海关按照相关规定实施监管的行为。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报关是进出口货物的收发货人按照《海关法》及有关法规的要求，在规定的期限内，向海关申报货物的价值、数量、种类等信息，并提交相关单证和资料，由海关按照规定进行审核、查验、征税等监管行为。一般报关是进出口货物的必经程序之一，也是国家对进出口货物实施监管的重要手段之一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一般报关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加工贸易报关是指加工贸易企业或其代理人，按照《海关法》及有关法规的要求，在规定的期限内，向海关申报加工贸易进口料件、成品、半成品、残次品、副产品等的合同、单证及有关资料的行为。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贸易报关是加工贸易企业或其代理人按照《海关法》及有关法规的要求，在规定的期限内，向海关申报加工贸易进口料件、成品、半成品、残次品、副产品等的合同、单证及有关资料的行为。加工贸易报关是国家对加工贸易实施监管的重要手段之一，也是加工贸易企业或其代理人必须履行的法律义务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加工贸易报关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减免税报关是指进出口货物的收发货人或其代理人，按照《海关法》及有关法规的要求，在规定的期限内，向海关申请减免关税、进口环节增值税等税收的行为。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免税报关是进出口货物的收发货人或其代理人按照《海关法》及有关法规的要求，在规定的期限内，向海关申请减免关税、进口环节增值税等税收的行为。减免税报关是国家对进出口货物实施税收优惠政策的重要手段之一，也是进出口货物的收发货人或其代理人必须履行的法律义务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减免税报关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暂时进出境报关是指收发货人或其代理人按照《海关法》及有关法规的要求，在规定的期限内，向海关申报暂时进出境货物的合同、单证及有关资料的行为。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暂时进出境报关是收发货人或其代理人按照《海关法》及有关法规的要求，在规定的期限内，向海关申报暂时进出境货物的合同、单证及有关资料的行为。暂时进出境报关是国家对暂时进出境货物实施监管的重要手段之一，也是收发货人或其代理人必须履行的法律义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暂时进出境报关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报关单证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进出口货物报关单是海关监管、征税、统计以及开展稽查和调查的重要依据。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报关单填制必须真实、准确、完整，符合规范，否则将影响报关单的效力和通关效率。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报关单的填制应遵循“一单两报”原则，即一份报关单需同时申报纸质报关单和电子数据报关单。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进出口货物报关单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随附单证是海关对进出口货物监管的重要依据，也是企业申报货物的必要凭证。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随附单证应在报关前准备齐全，并确保与报关单填写的信息一致。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随附单证包括商业发票、装箱单、提运单、装货单等货运单证。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随附单证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https://d.book118.com/537120140003006041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2024-09-13T16:06:28.843</cp:lastPrinted>
  <dcterms:created xsi:type="dcterms:W3CDTF">2024-09-13T08:06:28Z</dcterms:created>
  <dcterms:modified xsi:type="dcterms:W3CDTF">2024-09-13T08:06:30Z</dcterms:modified>
</cp:coreProperties>
</file>