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2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7423C-77A7-48C1-991A-C2C88CB9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995C-5B58-47F5-82B8-84D84781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23F1A-32AF-4E9B-B0FA-A544354C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2E562-8EAA-4A62-A952-7096B6F2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537FB-CE83-4E02-9C8B-123B557F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11397-2FDF-4B09-A850-32FDFC47A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90637-8D41-456B-90D6-82E3DB20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07E6D-DF67-4AB2-87C0-8BCF8A12C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71FDF-A6F4-416E-9F97-CE2C4D8D4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2D593-7C76-49D2-9466-C9C69957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E86F7-4B18-417B-804D-5CB8AC43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10" r:id="rId2"/>
    <p:sldLayoutId id="2147485611" r:id="rId3"/>
    <p:sldLayoutId id="2147485612" r:id="rId4"/>
    <p:sldLayoutId id="2147485613" r:id="rId5"/>
    <p:sldLayoutId id="2147485614" r:id="rId6"/>
    <p:sldLayoutId id="2147485615" r:id="rId7"/>
    <p:sldLayoutId id="2147485616" r:id="rId8"/>
    <p:sldLayoutId id="2147485617" r:id="rId9"/>
    <p:sldLayoutId id="2147485618" r:id="rId10"/>
    <p:sldLayoutId id="21474856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014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水中探险-认识各种不同的水生生物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水生生物的种类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水生生物的特点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水生生物的栖息地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水生生物的多样性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保护水生生物的重要性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https://d.book118.com/537120146100006031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水中探险-认识各种不同的水生生物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2024-09-03T17:32:53.107</cp:lastPrinted>
  <dcterms:created xsi:type="dcterms:W3CDTF">2024-09-03T09:32:53Z</dcterms:created>
  <dcterms:modified xsi:type="dcterms:W3CDTF">2024-09-03T09:32:55Z</dcterms:modified>
</cp:coreProperties>
</file>