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241A4-2DB6-46F2-8509-F24325021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2D322-391E-45DF-A0D1-0DE3F72E8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D4F7F-E30E-4A45-9E9F-B1B6E6E8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F820F-630F-4715-AA11-A0B8DDF1C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501226-208C-4CCB-A22A-3801E9DF6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A3F82-E3E1-4170-AB60-BBD587F0C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47F00-9EDB-4DA1-A6EE-022ABF204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663F1-63BD-466F-A16C-5FC3DC745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77884-0680-4998-9570-3149B8423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F1991-A6D6-4D73-9C2C-728FA5A14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F3463-276E-4AF8-8BDB-7DE19DEA1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210161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VR技术在安全教育培训中的应用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VR技术在安全教育培训中的应用概述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VR技术在安全教育培训中的具体应用案例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VR技术在安全教育培训中的挑战与解决方案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VR技术是一种可以创建和体验虚拟世界的计算机技术，通过模拟真实的环境，使用户沉浸其中，获得与真实世界一样的感受。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VR技术具有沉浸性、交互性、想象性等特点，能够使用户忘记所处的现实环境而融入虚拟场景中，并且通过交互操作影响虚拟世界，激发用户的想象力和创造力。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50" r="26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VR技术的简介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安全教育培训旨在提高员工或公众的安全意识和安全技能，预防事故发生，保障生命财产安全。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减少事故发生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通过安全教育培训，可以增强员工或公众的安全意识和应对突发事件的能力，从而减少事故发生的概率。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降低企业风险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对于企业而言，安全教育培训可以降低因员工操作不规范或疏忽导致的安全风险，减少企业因事故而产生的损失。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VR技术在安全教育培训中的应用概述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沉浸式体验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高度还原真实场景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可重复训练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VR技术在安全教育培训中的优势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VR技术能够提供逼真的虚拟环境，使学习者身临其境地感受安全风险和事故场景，增强学习体验。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VR技术可以重复模拟相同的场景，让学习者反复进行安全操作和应急演练，提高应对能力。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VR技术可以模拟各种真实的安全事故场景，如火灾、地震等，使学习者在安全的环境中了解应对措施。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VR技术可以根据不同的行业和需求，定制个性化的安全教育培训内容，满足不同学习者的需求。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VR技术可以模拟工厂、矿山等工业环境，让学习者在模拟的事故场景中掌握安全操作规程和应急措施。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工业安全培训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自然灾害应对培训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通过VR技术模拟火灾场景，让学习者学习如何正确使用消防器材、逃生路线规划等消防安全知识。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利用VR技术模拟道路交通场景，让学习者了解交通安全规则、驾驶技能以及应对突发事件的措施。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通过VR技术模拟地震、洪水等自然灾害场景，让学习者掌握灾害应对知识和自救互救技能。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VR技术在安全教育培训中的适用场景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https://d.book118.com/537121016110006054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2024-09-28T21:43:06.512</cp:lastPrinted>
  <dcterms:created xsi:type="dcterms:W3CDTF">2024-09-28T13:43:06Z</dcterms:created>
  <dcterms:modified xsi:type="dcterms:W3CDTF">2024-09-28T13:43:08Z</dcterms:modified>
</cp:coreProperties>
</file>