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F4921-02AC-43F0-ACB2-364384288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8E552-E30B-4E64-AAF1-BC4D8ED5A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85139-76DD-4AEE-8C22-2BFDAE5EA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00661-38AF-4991-82E6-20364066B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B30C2F-BEF6-49D7-AE09-6ABA9DE33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B53A62-35CF-4F7C-86A3-88F0CEEFD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4768F3-2BE8-45E2-ACE2-6EB34725F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BCA67-8C80-4379-A3E1-909B5E669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03D19-725D-421F-897F-B1CA4E2AC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E3124-5E23-4C02-9E68-D4EBBCD9C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3454B-4839-4EA7-B777-5777423B5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21032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互联网广告行业2024年人才战略与制度创新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人才战略制定与实施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制度创新推动行业发展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根据艾瑞咨询数据，2023年中国互联网广告市场规模达到约10000亿元人民币，同比增长约15%。预计未来几年市场规模将持续扩大。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随着数字经济的深入发展，广告主对于精准营销和效果转化的需求不断提升，推动互联网广告市场持续增长。同时，移动互联网的普及和5G等新技术的应用将进一步拓展广告市场的边界。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增长动力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互联网广告市场规模与增长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当前，互联网广告行业呈现头部平台主导，中小广告主和代理商共同参与的竞争格局。头部平台凭借技术和数据优势，在市场份额和盈利能力上占据领先地位。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互联网广告行业将呈现以下发展趋势：一是跨平台整合，实现全媒体覆盖；二是数据驱动，提升广告精准度和效果；三是内容创新，以优质内容吸引用户关注；四是社交电商融合，推动广告与电商的深度融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近年来，人工智能、大数据、云计算等新技术在互联网广告行业得到广泛应用，为行业发展带来新的动力。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对互联网广告行业的影响主要体现在以下几个方面：一是提升广告精准度，通过数据分析和用户画像实现精准投放；二是优化广告效果评估，实现广告效果的实时监测和调整；三是拓展广告形式，如视频广告、信息流广告等新型广告形式的出现，为广告主提供更多选择；四是提升用户体验，通过技术创新优化广告展示方式和互动形式，提升用户对广告的接受度和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对行业影响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技术创新对行业影响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人才战略制定与实施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数据分析与挖掘能力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随着互联网广告行业的快速发展，具备数据分析与挖掘能力的人才需求日益增加。他们能够通过分析用户行为、广告效果等数据，为广告主提供更精准的投放策略。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创意与设计能力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创意与设计能力是广告行业的核心竞争力之一。优秀的创意和设计能够吸引用户的注意力，提高广告的点击率和转化率。因此，具备创意与设计能力的人才在互联网广告行业中具有重要地位。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营销与推广能力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营销与推广能力是广告行业人才的基本素质之一。他们需要具备市场洞察力、营销策略制定和执行能力，以及良好的沟通和协调能力，能够有效地推广广告主的品牌和产品。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651" r="1765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针对应届毕业生，通过校园招聘的方式引进具备潜力和创新精神的年轻人才，为公司的长远发展注入新鲜血液。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通过社会招聘引进具有丰富经验和专业技能的成熟人才，能够快速适应公司业务发展需求，推动公司的业务发展。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社会招聘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鼓励公司内部员工推荐优秀人才加入，这种方式能够更好地保证人才的质量和适应性。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建立完善的培训体系，包括新员工入职培训、专业技能培训、领导力培训等，帮助员工不断提升自身能力和素质。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完善的培训体系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根据员工的不同需求和贡献，制定多元化的激励机制，包括薪酬福利、晋升机会、股票期权等，激发员工的积极性和创造力。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塑造积极向上、开放包容的企业文化，营造有利于人才成长和发展的良好环境，增强员工的归属感和忠诚度。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良好的企业文化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制度创新推动行业发展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强化数据安全和隐私保护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制定更加严格的数据安全和隐私保护政策，保障用户个人信息安全，增强用户信任度。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推动行业标准化建设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制定互联网广告行业标准，规范广告内容、投放方式、效果评估等方面，提升行业整体水平。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完善互联网广告法规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建立健全互联网广告法规体系，明确各方责任和义务，加大对违法违规行为的惩处力度。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优化组织架构和流程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调整企业内部组织架构，优化业务流程，提高工作效率和响应速度。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强化人才培养和引进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建立完善的人才培养机制，积极引进优秀人才，提升企业整体素质和竞争力。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加强内部监管和风险控制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建立健全内部监管机制，加强风险识别和控制，防范企业经营风险。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企业内部管理制度改革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https://d.book118.com/537121032034006041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2024-09-13T22:26:13.544</cp:lastPrinted>
  <dcterms:created xsi:type="dcterms:W3CDTF">2024-09-13T14:26:13Z</dcterms:created>
  <dcterms:modified xsi:type="dcterms:W3CDTF">2024-09-13T14:26:15Z</dcterms:modified>
</cp:coreProperties>
</file>