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03566-840F-4342-B880-893B61C2F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07765-812F-4F83-9206-B8BF4282E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ECCA3-8F54-4588-9405-723B789BA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54730-F559-40AF-AD77-2546A663B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CF5BCD-C9E9-4337-9A82-01144B249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D7344C-466A-4C7C-BCC3-D4297F520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0E222B-23CA-45DA-8FC0-2DE144D1A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3AAF7-92C7-476C-818A-4B081B8AF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32886-5C65-45DC-8B82-C7335D6E5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93A47-0062-42CA-B612-968A85914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37868-85BD-4C50-AEDA-8D1CBD9A9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2201101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老可行性研究报告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老项目背景与简介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市场分析与需求预测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技术方案与工艺流程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资源供应与建设条件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经济效益分析与社会效益评价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风险因素识别与防范对策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老项目背景与简介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90" b="24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现有基础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老项目目前已经具备的基础条件，包括技术、人才、市场等方面。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老项目所处的政策环境，包括国家、地方的相关政策、法规等。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历史沿革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老项目的历史发展过程，包括项目的起源、发展、转型等阶段。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项目背景及历史沿革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明确老项目的总体目标，包括经济、社会、环境等方面的目标。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确定老项目在市场、行业、区域中的定位，分析项目的竞争优势和特色。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发展方向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根据市场需求和行业趋势，确定老项目未来的发展方向和重点领域。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评估项目可行性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优化项目方案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指导项目实施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研究报告编制目的和意义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通过对老项目的全面分析，评估项目的可行性，为决策提供依据。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针对老项目的实际情况，提出优化和改进方案，提高项目的效益和竞争力。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揭示老项目在发展过程中可能存在的问题和风险，提出预警和建议。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为老项目的实施提供指导和支持，确保项目能够按照预定目标顺利推进。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市场分析与需求预测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国内外市场现状及趋势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当前国内老年人口数量庞大，老龄化趋势加剧，老年市场潜力巨大。随着经济的发展和消费观念的转变，老年人对于生活品质的追求也在不断提高。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国际上同样面临着老龄化问题，各国都在积极探索老年产业的发展。一些发达国家已经形成了较为完善的老年产业体系，为我国老年产业的发展提供了借鉴和参考。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本研究报告将目标市场定位为国内老年人口，特别是城市中具有一定消费能力的老年人。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老年消费群体具有注重健康、追求品质、消费理性等特点。他们更加注重产品的实用性、安全性和舒适性，对于品牌和口碑也较为关注。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消费群体特征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目标市场定位及消费群体特征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当前市场上已经存在一些老年品牌和产品，如老年手机、老年保健品等。这些品牌和产品在一定程度上满足了老年人的需求，但也存在着一些问题，如产品同质化严重、品质参差不齐等。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优劣势比较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本研究报告将通过对竞争对手的深入分析，了解其产品特点、市场份额、营销策略等，从而明确自身在市场中的定位和竞争优势。同时，也将积极借鉴竞争对手的成功经验，不断提升自身产品的品质和服务水平。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竞争对手分析与优劣势比较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随着老年人口的增加和消费观念的转变，未来老年市场的需求将会持续增长。特别是在健康、休闲、娱乐等方面，老年人的需求将会更加多元化和个性化。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市场容量评估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本研究报告将通过对老年人口数量、消费能力、消费习惯等方面的综合分析，评估老年市场的容量和潜力。同时，也将结合国内外市场的发展趋势和竞争状况，对未来老年市场的发展前景进行预测和展望。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需求预测及市场容量评估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技术方案与工艺流程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本项目技术主要来源于国内外先进企业的引进与消化吸收，结合自主研发创新，形成了具有自主知识产权的技术体系。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先进性评价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通过对比分析国内外同类技术，本项目所采用的技术在性能指标、稳定性、可靠性等方面均达到国际先进水平，具有较高的竞争优势。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技术来源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技术来源及先进性评价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本项目工艺流程主要包括原料预处理、反应合成、产品精制等环节，实现了从原料到产品的全过程自动化控制。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工艺流程设计紧凑、合理，实现了资源的高效利用和废弃物的减量化处理；同时，采用先进的自动化控制系统，提高了生产效率和产品质量稳定性。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工艺流程简述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特点分析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工艺流程简述及特点分析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关键设备选型及配置方案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根据工艺流程需求，本项目选用了国内外知名品牌的高效、节能、环保型设备，确保了生产过程的顺利进行。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关键设备选型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设备配置充分考虑了生产线的平衡性和协调性，实现了各工序间的无缝衔接；同时，备用设备和零部件的储备也确保了生产线的连续稳定运行。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配置方案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本项目在引进消化吸收国内外先进技术的基础上，通过自主研发创新，形成了多项具有自主知识产权的技术创新成果，包括新型反应合成技术、高效分离提纯技术等。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项目团队高度重视知识产权保护工作，已申请多项国内外发明专利和实用新型专利；同时，与合作伙伴签订了严格的技术保密协议，确保了技术成果的安全性和独占性。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技术创新点及知识产权保护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资源供应与建设条件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详细分析项目所需主要原材料的种类、数量、质量及来源，评估原材料供应的稳定性和可靠性。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对项目所需能源（如电力、煤炭、天然气等）的供应情况进行深入调查，分析能源供应的保障程度及成本效益。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原材料、能源供应情况分析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调查项目所在地区的交通运输设施状况，包括公路、铁路、航空、水运等，评估其满足项目运输需求的能力。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运输成本及便利性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分析项目所需原材料、产品的运输距离、运输方式及成本，评估交通运输条件对项目建设和运营的便利性。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交通运输条件及便利性评估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研究项目所在地区的环境保护法规和政策，确保项目建设符合当地环保要求。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针对项目可能产生的环境污染问题，提出切实可行的治理措施和方案，降低对环境的影响。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治理措施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环境保护要求及治理措施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地质条件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对项目所在地区的地质条件进行详细勘察，评估地质条件对项目建设的安全性和稳定性的影响。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水文条件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调查项目所在地区的水文状况，包括地下水位、水质、水量等，评估其对项目建设和运营的影响及需采取的措施。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地质、水文等自然条件影响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https://d.book118.com/537122011010006053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2024-09-26T18:22:12.661</cp:lastPrinted>
  <dcterms:created xsi:type="dcterms:W3CDTF">2024-09-26T10:22:12Z</dcterms:created>
  <dcterms:modified xsi:type="dcterms:W3CDTF">2024-09-26T10:22:14Z</dcterms:modified>
</cp:coreProperties>
</file>