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3470D-8D31-4B44-B901-3A124F3C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6D4C-0388-4752-8714-F44389BE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8B472-4FA1-4705-8CA6-54D529FE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899DE-3217-4946-9071-224817D6D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D479E-40A5-4BD7-A524-3C793CCF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3D1C27-9DD1-431F-AFEF-8D622FFF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1AA21-19FA-4219-A542-E6D1FAE89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3E9C8-72D8-4387-9155-B2AB9215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291CD-7F02-461F-87C1-A0C20714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93D5-D91F-42CA-9D24-ED942809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EF6E9-81BE-4E3D-A101-8E6A04A4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00" r:id="rId2"/>
    <p:sldLayoutId id="2147485801" r:id="rId3"/>
    <p:sldLayoutId id="2147485802" r:id="rId4"/>
    <p:sldLayoutId id="2147485803" r:id="rId5"/>
    <p:sldLayoutId id="2147485804" r:id="rId6"/>
    <p:sldLayoutId id="2147485805" r:id="rId7"/>
    <p:sldLayoutId id="2147485806" r:id="rId8"/>
    <p:sldLayoutId id="2147485807" r:id="rId9"/>
    <p:sldLayoutId id="2147485808" r:id="rId10"/>
    <p:sldLayoutId id="21474858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300202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系统集成咨询师年度总结及下一年计划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技能提升与专业发展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行业趋势与市场动态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团队建设与协作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完成的项目及成绩</a:t>
            </a:r>
            <a:endParaRPr lang="zh-CN" altLang="en-US"/>
          </a:p>
        </p:txBody>
      </p:sp>
      <p:sp>
        <p:nvSpPr>
          <p:cNvPr id="10490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获得客户满意度调查平均分95分以上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成功完成5个系统集成项目，总金额超过1000万元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成功解决3个关键技术难题，提高项目成功率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团队协作能力提升，完成项目周期缩短20%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遇到的挑战及解决方案</a:t>
            </a:r>
            <a:endParaRPr lang="zh-CN" altLang="en-US"/>
          </a:p>
        </p:txBody>
      </p:sp>
      <p:sp>
        <p:nvSpPr>
          <p:cNvPr id="1049144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46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挑战：市场竞争激烈 解决方案：提高服务质量，增强市场竞争力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8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解决方案：提高服务质量，增强市场竞争力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52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挑战：项目进度延误 解决方案：加强项目管理，提高团队协作效率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54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解决方案：加强项目管理，提高团队协作效率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58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挑战：客户需求变更 解决方案：与客户保持良好沟通，及时调整方案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0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解决方案：与客户保持良好沟通，及时调整方案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64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挑战：技术难题 解决方案：加强技术培训，提高团队技术水平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6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解决方案：加强技术培训，提高团队技术水平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团队合作与个人贡献</a:t>
            </a:r>
            <a:endParaRPr lang="zh-CN" altLang="en-US"/>
          </a:p>
        </p:txBody>
      </p:sp>
      <p:sp>
        <p:nvSpPr>
          <p:cNvPr id="10492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团队协作：与团队成员紧密合作，共同完成项目任务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专业技能：具备丰富的系统集成知识和技能，为团队提供技术支持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创新思维：提出创新性解决方案，提高团队工作效率和质量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领导能力：作为团队负责人，有效协调和管理团队资源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客户反馈与满意度</a:t>
            </a:r>
            <a:endParaRPr lang="zh-CN" altLang="en-US"/>
          </a:p>
        </p:txBody>
      </p:sp>
      <p:sp>
        <p:nvSpPr>
          <p:cNvPr id="10492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客户满意度调查结果：90%的客户表示满意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客户反馈的改进建议：加强系统稳定性、提高易用性、增加功能完善性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客户满意度提升计划：加强系统稳定性、提高易用性、增加功能完善性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客户反馈的主要问题：系统稳定性、易用性、功能完善性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7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技能提升与专业发展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参加的培训与学习</a:t>
            </a:r>
            <a:endParaRPr lang="zh-CN" altLang="en-US"/>
          </a:p>
        </p:txBody>
      </p:sp>
      <p:sp>
        <p:nvSpPr>
          <p:cNvPr id="10494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参加了系统集成咨询师的培训课程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学习了最新的行业标准和规范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参加了项目管理和团队协作的培训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学习了新的技术和工具，如云计算、大数据等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专业知识更新与拓展</a:t>
            </a:r>
            <a:endParaRPr lang="zh-CN" altLang="en-US"/>
          </a:p>
        </p:txBody>
      </p:sp>
      <p:sp>
        <p:nvSpPr>
          <p:cNvPr id="10495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学习新的技术标准和规范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参加专业培训和研讨会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阅读专业书籍和期刊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实践操作和项目经验积累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技能提升与工作改进</a:t>
            </a:r>
            <a:endParaRPr lang="zh-CN" altLang="en-US"/>
          </a:p>
        </p:txBody>
      </p:sp>
      <p:sp>
        <p:nvSpPr>
          <p:cNvPr id="10495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学习新的技术：如云计算、大数据、人工智能等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学习新的业务领域：如金融、医疗、教育等，以更好地为客户提供解决方案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提升项目管理能力：更好地管理项目进度、质量和成本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提高沟通能力：与客户、团队成员进行有效沟通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在团队中的专业成长</a:t>
            </a:r>
            <a:endParaRPr lang="zh-CN" altLang="en-US"/>
          </a:p>
        </p:txBody>
      </p:sp>
      <p:sp>
        <p:nvSpPr>
          <p:cNvPr id="10496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团队协作：与团队成员共同完成项目，提高团队协作能力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技能提升：通过团队培训、学习等方式，提升专业技能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专业发展：参与专业研讨会、论坛等活动，了解行业动态，提升专业素养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领导力培养：在团队中担任领导角色，提高领导力和管理能力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4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行业趋势与市场动态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https://d.book118.com/537123002020006051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6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系统集成咨询师年度总结及下一年计划</vt:lpstr>
      <vt:lpstr>目录</vt:lpstr>
      <vt:lpstr>单击此处添加章节标题</vt:lpstr>
      <vt:lpstr>2023年工作总结</vt:lpstr>
      <vt:lpstr>完成的项目及成绩</vt:lpstr>
      <vt:lpstr>遇到的挑战及解决方案</vt:lpstr>
      <vt:lpstr>团队合作与个人贡献</vt:lpstr>
      <vt:lpstr>客户反馈与满意度</vt:lpstr>
      <vt:lpstr>技能提升与专业发展</vt:lpstr>
      <vt:lpstr>参加的培训与学习</vt:lpstr>
      <vt:lpstr>专业知识更新与拓展</vt:lpstr>
      <vt:lpstr>技能提升与工作改进</vt:lpstr>
      <vt:lpstr>在团队中的专业成长</vt:lpstr>
      <vt:lpstr>行业趋势与市场动态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2024-09-24T00:10:46.763</cp:lastPrinted>
  <dcterms:created xsi:type="dcterms:W3CDTF">2024-09-23T16:10:46Z</dcterms:created>
  <dcterms:modified xsi:type="dcterms:W3CDTF">2024-09-23T16:10:49Z</dcterms:modified>
</cp:coreProperties>
</file>