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4FB7C-72F7-445D-88FF-E4838B07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D1643-E6EA-48D9-B4CF-298E61E55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59F99-C63F-41E1-8660-34F412FD8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05F3D-1AAC-4327-90B9-FF9391764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4ED147-BB0A-4B90-8D3C-D60793862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A4BFD-CA22-405C-94B4-B98011B85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86E7D-6C83-4252-BD3C-7D8481A85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39A84-05CB-4E85-8EDB-DF86D02B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AAFFF-153D-4798-80AA-DF81AC410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537B8B-FB07-4A9C-B799-2E8F375A8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3DEFF-7B5E-493D-AFB3-ADF8CF9E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405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医疗垃圾焚烧过程中的污染物排放控制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医疗垃圾焚烧过程中的污染物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污染物排放控制技术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排放控制设备的运行与维护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污染物排放监测与评估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医疗垃圾的危害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医疗垃圾中含有大量病原体、重金属和有害化学物质，如不妥善处理，会对环境和人体健康造成严重威胁。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焚烧处理的优势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焚烧处理能够彻底销毁医疗垃圾中的有害物质，减少病原体传播的风险，同时减量化和无害化效果显著。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污染物排放控制的必要性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在医疗垃圾焚烧过程中，会产生多种污染物，如二噁英、重金属、酸性气体等，这些污染物对人体健康和环境具有极大的危害，因此需要采取有效措施控制其排放。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944" r="239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6" b="27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医疗垃圾焚烧的意义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通过医疗垃圾的焚烧处理，可以减少垃圾填埋对土壤、水源和大气环境的污染，降低生态破坏的风险。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焚烧处理能够彻底消灭医疗垃圾中的病原体，降低疾病传播的风险，保障公共卫生安全。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通过高温焚烧，可以实现医疗垃圾的热能回收利用，为社会提供可再生能源。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医疗垃圾焚烧过程中的污染物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烟尘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控制烟尘排放的主要措施包括采用高效除尘器、优化燃烧工况、控制助燃空气比例等。此外，对医疗垃圾进行分类收集和预处理，减少垃圾中无机物和不可燃物的含量，也可以有效降低烟尘的产生。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烟尘是医疗垃圾焚烧过程中产生的主要污染物之一，主要来源于垃圾中的无机物和未完全燃烧的有机物。烟尘中还可能含有重金属、多环芳烃等有害物质。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二氧化硫是医疗垃圾焚烧过程中产生的另一种主要污染物，主要来源于垃圾中的含硫有机物和燃料中的硫。二氧化硫在大气中会氧化成硫酸雾或硫酸盐气溶胶，是环境酸化的重要前驱物。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控制二氧化硫排放的主要措施包括采用低硫燃料、控制燃烧温度和停留时间、采用高效脱硫装置等。此外，对医疗垃圾进行分类收集和预处理，减少含硫有机物的含量，也可以有效降低二氧化硫的产生。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氮氧化物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氮氧化物也是医疗垃圾焚烧过程中的重要污染物之一，主要来源于空气中的氮在高温下与氧反应生成氮氧化物。氮氧化物是大气污染的主要来源之一，对人体健康和生态环境都有严重影响。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控制氮氧化物排放的主要措施包括采用低氮燃烧器、控制燃烧温度和氧气浓度、采用废气再循环等。此外，对医疗垃圾进行分类收集和预处理，减少含氮有机物的含量，也可以有效降低氮氧化物的产生。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氮氧化物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重金属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医疗垃圾中可能含有一些重金属，如汞、铅、镉等。这些重金属在垃圾焚烧过程中可能会转化为气态或颗粒态的污染物，对环境和人体健康造成严重威胁。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控制重金属排放的主要措施包括采用高效除尘器和脱酸装置，去除烟气中的重金属。同时，对医疗垃圾进行分类收集和预处理，减少含重金属的废弃物进入焚烧过程，也是降低重金属排放的重要措施。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重金属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污染物排放控制技术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06" r="323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采用高效除尘器，如静电除尘器、布袋除尘器等，去除烟气中的颗粒物。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烟尘颗粒物控制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通过加入消石灰、活性炭等物质，去除烟气中的硫化物和氮氧化物，降低烟气的视觉污染。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烟气脱白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烟尘控制技术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" b="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采用湿法、半干法或干法脱硫技术，去除烟气中的二氧化硫。常用的脱硫剂有石灰石、氧化钙等。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使用低硫或超低硫燃料，减少烟气中二氧化硫的排放。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二氧化硫控制技术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低硫燃料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燃烧后脱硫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燃烧中脱硝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通过控制燃烧温度和空气配比，降低燃烧过程中氮氧化物的生成。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燃烧后脱硝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采用选择性催化还原、选择性非催化还原等技术，在烟气中加入还原剂，将氮氧化物转化为氮气和水。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氮氧化物控制技术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https://d.book118.com/537124055142006031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2024-09-04T05:58:50.122</cp:lastPrinted>
  <dcterms:created xsi:type="dcterms:W3CDTF">2024-09-03T21:58:50Z</dcterms:created>
  <dcterms:modified xsi:type="dcterms:W3CDTF">2024-09-03T21:58:51Z</dcterms:modified>
</cp:coreProperties>
</file>