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6CAB-E2D8-4E17-BC59-2674CD73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DB0E5-EAD0-45FC-AD55-58817FCB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314E7-FF6C-42BF-A710-D8BEBFAC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10C3D-C5AF-4490-95DA-BF53A3F3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BF78B-3E4A-4864-A5B6-0B8F615DC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1E9B5-1A1F-4FEC-AD2E-08301264A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CE5E3-59E6-4A32-A990-D0D549D55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6AC1-9C0A-4006-869A-0D854D1CF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09CC8-2F5C-4790-982A-7B866EE70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35296-F265-42D9-B084-0E7DD81E6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F154D-2B06-4A7D-8C21-DF5054B2E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8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14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6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0041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托起梦想激扬青春征文比赛活动策划书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征文内容与要求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青春主题能够激发年轻人的创造力和想象力，引导他们积极向上、奋发向前。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通过青春主题的征文比赛，可以展示年轻人的独特见解和才华，鼓励他们勇敢表达自己的想法和感受。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青春是充满活力和激情的时期，是追求梦想和成长的重要阶段。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青春主题意义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提供一个平台，让年轻人能够自由表达对于青春的理解和追求。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激发年轻人的写作兴趣和创作潜力，培养他们的表达能力和文学素养。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通过评选和奖励优秀作品，推动文学创作的繁荣和发展。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征文比赛目的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主要受众为年轻人，包括在校学生、社会青年等。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年轻人对于青春主题有着独特的见解和感受，是征文比赛的主要参与者和受众。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通过征文比赛的形式，可以吸引更多年轻人关注和参与，提高他们的参与度和获得感。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青春梦想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以青春为主线，突出梦想的追求和实现，展现青年人的活力和创造力。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励志成长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强调励志元素，鼓励青年人积极向上、努力奋斗，实现自我成长和价值。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体现青年人的社会责任感和担当精神，关注社会热点问题，传递正能量。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“用文字记录青春，让梦想照进现实！”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突出征文比赛的特点和意义，鼓励青年人用文字记录自己的青春和梦想。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“青春有梦，勇敢去追！”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简洁明了地表达青春与梦想的关系，鼓励青年人勇敢追求梦想。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“梦想照进现实，青春点亮未来！”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运用对仗和押韵的修辞手法，增强口号的吸引力和感染力。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口号创意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“书写青春华章，共筑梦想家园！”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运用对仗和比喻的修辞手法，形象地表达青年人书写青春、共筑梦想的美好愿景。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“青春不老，梦想不灭！”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简洁有力地表达青春和梦想的永恒主题，激发青年人的斗志和激情。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“以梦为马，不负韶华！”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化用古诗词中的名句，赋予其新的时代内涵，表达青年人追求梦想、珍惜青春的坚定信念。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宣传标语设计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作品提交时间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颁奖时间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报名地点：学校图书馆一楼大厅或各学院学生会办公室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作品提交地点：学校图书馆二楼电子阅览室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评选地点：学校教学楼xxx教室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颁奖地点：学校礼堂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活动流程规划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前期宣传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通过学校官网、微信公众号、宣传海报等多种方式进行广泛宣传，吸引更多的学生参与。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报名及作品提交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学生在规定时间内到指定地点报名并提交作品，作品需符合比赛要求。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作品评选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由专业评委对所有提交的作品进行评选，评选结果将在学校官网公布。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颁奖仪式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在学校礼堂举行颁奖仪式，对获奖选手进行表彰和奖励。同时邀请校领导、教师代表等出席，共同见证学生的成长和荣誉时刻。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征文内容与要求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描述个人在青春时期的成长经历，展现独特的青春风采。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梦想追求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阐述自己的梦想及追求过程，体现对未来的向往和努力。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探讨青年人在社会中应承担的责任和使命，彰显责任感和担当精神。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征文主题范围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投稿格式规范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简明扼要，能够准确反映征文主题。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字数控制在800-1500字之间，排版整洁，语言流畅。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包括姓名、学校、年级、联系方式等。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可附上相关照片或资料，以丰富征文内容。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作者信息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内容健康向上，符合主题要求；观点鲜明，有独特见解；文字优美，表达流畅。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初选、复选、终选。初选由专业评委进行筛选，复选由专家评审团进行评分，终选由活动组委会综合评定。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设一等奖、二等奖、三等奖及优秀奖若干名，并颁发相应证书和奖品。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奖项设置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评审标准及流程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https://d.book118.com/537130041162006046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2024-09-22T06:16:03.989</cp:lastPrinted>
  <dcterms:created xsi:type="dcterms:W3CDTF">2024-09-21T22:16:04Z</dcterms:created>
  <dcterms:modified xsi:type="dcterms:W3CDTF">2024-09-21T22:16:06Z</dcterms:modified>
</cp:coreProperties>
</file>