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7FDCE-6241-4BFD-9540-F7720950E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E7858-8A85-4784-9616-CCEB969E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3FD72-86BE-4D9E-A909-2D7096802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6E07B-50D5-4134-A493-18F05634F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B0AF69-19BF-4069-870E-D57C4D93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1DC41D-0A75-42FA-8318-92F4D46BC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2B3ABC-7DF6-4353-BAE3-0A28044AA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A70D2-17A9-48BF-8084-41D192C65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E5D6D-9B75-4877-BA36-F1AEC5AFA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4F754-9B52-4AAB-96B1-83C5029B6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B5015-0FDE-41E4-83A6-B32F2EBC0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01230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会计试用期工作总结怎么写？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个人成长与自我评价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8" r="107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对试用期内的会计工作进行全面回顾和总结，以发现自身不足并提升专业能力。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明确总结的目的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简要介绍所在公司、部门以及个人在试用期内的主要工作职责和内容。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交代背景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详细介绍在试用期内完成的主要工作任务及取得的成果，如账务处理、财务报表编制、税务申报等。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阐述在试用期内学习掌握的新知识、新技能，如财务软件操作、财务分析技巧等。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分析在试用期内遇到的问题和存在的不足，如对某些专业知识的理解不够深入、工作经验不足等。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说明在试用期内与同事、上级的沟通协调情况，以及在团队中扮演的角色和发挥的作用。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提出针对问题和不足的改进措施，以及未来的职业发展规划和目标。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在试用期内，我的主要岗位职责是负责公司的日常账务处理，包括凭证录入、报表编制等，同时协助财务经理进行财务分析工作。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我按照公司的财务制度和流程，对每一笔经济业务进行准确的记录和分类，确保账务处理的及时性和准确性。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在试用期内，我按时完成了各项账务处理任务，包括每月的财务报表编制和财务分析报告的提交，得到了领导的认可和好评。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业绩亮点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工作成果与业绩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在试用期内，我成功完成了XX个重要项目，包括XX项目的财务分析和预算编制等，为公司节省了成本并提高了效益。此外，我还获得了公司内部的优秀员工称号。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通过我的努力，公司的财务报表编制更加规范、准确和及时，为公司的决策提供了有力的数据支持。同时，我协助财务经理发现了一些潜在的成本控制问题，提出了合理化建议，得到了公司的采纳和实施。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协作成果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我积极与团队成员沟通协作，共同探讨解决工作中遇到的问题。在团队中，我充分发挥自己的专业优势，为团队提供了有价值的意见和建议。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我注重与同事之间的沟通和交流，能够及时准确地传达工作信息和要求，避免了工作中的误解和延误。同时，我也能够倾听同事的意见和建议，不断改进自己的工作方式和方法。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通过团队协作，我们成功完成了多个重要项目，包括XX项目的预算编制和财务分析等。在团队中，我也学到了很多新的知识和技能，不断提升自己的综合素质和能力水平。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在试用期内，通过学习和实践，我熟练掌握了会计的基本原理和实务操作，包括会计要素、会计科目、会计凭证、会计账簿等基础内容。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我认真学习了财经法规和职业道德规范，了解了会计工作的法律要求和道德规范，为今后的工作打下了坚实的基础。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会计基础知识掌握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财经法规与职业道德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会计原理与实务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在试用期间，我积极学习并熟练掌握了公司使用的财务软件，包括账务处理、报表编制、工资核算等模块的操作技能。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财务软件应用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我还学会了使用公司的财务信息系统，能够熟练地进行数据录入、查询、分析和导出等操作，提高了工作效率。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信息系统操作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财务软件操作技能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通过学习和实践，我掌握了财务报表编制的基本方法和技巧，能够独立完成资产负债表、利润表、现金流量表等财务报表的编制工作。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报表分析能力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我还学会了对财务报表进行分析和解读，能够发现财务数据背后的规律和趋势，为公司的决策提供了有力的支持。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https://d.book118.com/537130123021006035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2024-09-09T10:06:02.002</cp:lastPrinted>
  <dcterms:created xsi:type="dcterms:W3CDTF">2024-09-09T02:06:02Z</dcterms:created>
  <dcterms:modified xsi:type="dcterms:W3CDTF">2024-09-09T02:06:03Z</dcterms:modified>
</cp:coreProperties>
</file>