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83385-DB99-4B18-BD87-5A3F166F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833EC-E5AC-4836-B2BF-D65DD05E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B5839-350A-4123-B2D7-E8BB89E1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80E30-7FFD-4B76-8EC9-7E68342E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68183-D584-4C52-BF6B-EB5E045F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26D79-024A-4C10-9EA8-F0C5C9CDE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6015E-FB1B-4886-B0B8-945203FF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94CBE-D5F1-49C9-9E3A-34444382A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071D8-A5BB-48BD-9E1B-CBF8AE54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3C3F0-3D98-47EF-A43A-9AE21C11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8597C-A965-43F3-B264-29EDA6305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1112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职业环境分析与定位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职业生涯目标设定与实现路径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职业素养提升与能力培养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求职策略与技巧指导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帮助个人在职业道路上明确方向、避免盲目性、提升职业成功概率。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通过本课程的学习，学生将能够了解职业生涯规划的基本概念和理论，掌握职业生涯规划的方法和工具，培养自我认知和职业探索的能力，制定个人化的职业生涯规划方案。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学生将能够清晰地认识自己的职业兴趣、价值观、能力和优势，了解职业市场和行业趋势，制定符合自身情况的职业发展目标和计划，并具备实现这些目标和计划所需的行动能力和资源。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教学方法与评估方式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本课程采用理论与实践相结合的教学方法，包括课堂讲授、案例分析、小组讨论、角色扮演、实地考察等。通过多样化的教学活动，激发学生的学习兴趣和参与度，提高教学效果。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课程的评估方式包括平时成绩和期末考核两部分。平时成绩主要考察学生的课堂表现、作业完成情况和参与活动的积极性；期末考核采用闭卷考试的形式，重点考察学生对职业生涯规划理论和方法的理解和掌握程度。同时，鼓励学生参与课外实践活动和职业规划比赛等，以提升学生的实践能力和综合素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自我认知与探索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了解自我兴趣、价值观及技能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兴趣探索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通过参与各种活动、实习、志愿服务等，了解自己的兴趣爱好，思考自己对这些活动的感受和投入程度。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价值观澄清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反思自己的价值观，明确自己认为重要的东西，如成就感、创新、团队合作等。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分析自己所具备的技能，包括专业技能、通用技能和自我管理技能等。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识别自己的长处和优点，如沟通能力、领导力、创造力等。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不足认识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57" r="59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正视自己的弱点和不足，如缺乏经验、某些技能不足等。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向他人寻求反馈，了解他人对自己的看法和建议，以便更全面地认识自己。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了解不同职业领域的特点和要求，包括工作内容、工作环境、发展前景等。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将自己的兴趣、价值观、技能和优势与不同职业领域进行匹配分析，找出适合自己的职业领域。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匹配分析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通过实习、兼职等方式，在实际工作中体验不同职业领域的工作内容和环境，进一步确认自己的职业倾向。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确定适合自身发展的职业领域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职业环境分析与定位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研究目标行业对人才的需求情况，包括人才数量、结构、素质等方面的要求，以及未来需求的变化趋势。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搜集行业信息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通过查阅行业报告、参加行业会议等方式，了解目标行业的发展趋势、市场规模、竞争格局等信息。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关注政策动向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关注国家和地方政府发布的相关政策，分析政策对行业发展的影响，以及可能带来的市场机遇和挑战。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53" r="1135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了解行业发展趋势及市场需求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根据职业岗位的特点和要求，明确个人需要具备的知识、技能、经验等方面的条件，以及职业发展的路径和晋升机会。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研究职业岗位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深入了解目标职业岗位的工作内容、职责、技能要求、薪资水平等方面的信息。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分析目标职业岗位的特点，包括工作环境、工作强度、工作压力、职业风险等方面的情况。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分析目标职业岗位特点与要求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对个人的专业能力、沟通能力、团队协作能力、领导力等方面进行客观评估。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根据个人兴趣、特长和职业要求，确定适合自己的职业目标和发展方向。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根据个人职业目标和实际情况，制定可行的职业规划，包括短期、中期和长期的职业发展计划。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制定职业规划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明确个人在职业环境中的定位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职业生涯目标设定与实现路径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https://d.book118.com/537131112043006050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2024-09-22T18:59:52.184</cp:lastPrinted>
  <dcterms:created xsi:type="dcterms:W3CDTF">2024-09-22T10:59:52Z</dcterms:created>
  <dcterms:modified xsi:type="dcterms:W3CDTF">2024-09-22T10:59:54Z</dcterms:modified>
</cp:coreProperties>
</file>