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337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2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tags" Target="../tags/tag40.xml" /><Relationship Id="rId13" Type="http://schemas.openxmlformats.org/officeDocument/2006/relationships/tags" Target="../tags/tag41.xml" /><Relationship Id="rId14"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51.xml" /><Relationship Id="rId11"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2.xml"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 Id="rId9" Type="http://schemas.openxmlformats.org/officeDocument/2006/relationships/tags" Target="../tags/tag60.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7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slideMaster" Target="../slideMasters/slideMaster2.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B88D8F-A1F4-4F39-A0EC-7614BAF6B1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642AAA-8C99-4B7D-BD59-095460956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166B42-6EC5-413E-99D2-2294C2FCB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3FF879-1F3E-4772-8A3B-527038C10C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EA30DB-EF02-44D7-88C8-716DE1AB80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41199E-B970-4F5E-AE4E-8C26E5EACDF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69505D-4CE1-4B8E-9587-4EB20241F6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5C32FB-21CC-4314-A36B-DC6CC6AFE9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4BC546-99CC-41A6-BC46-B5C69BF9F4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A9FAAE-C41C-49C7-827F-E72E81C06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8BA9DC-AD17-4FAD-AFB5-9D28A9545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2"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4"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6"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1" name="直接连接符 28"/>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8" name="任意多边形 12"/>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任意多边形 11"/>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10"/>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684" name="任意多边形 9"/>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6" name="署名"/>
          <p:cNvSpPr txBox="1">
            <a:spLocks noGrp="1"/>
          </p:cNvSpPr>
          <p:nvPr>
            <p:ph type="body" idx="3"/>
            <p:custDataLst>
              <p:tags r:id="rId9"/>
            </p:custDataLst>
          </p:nvPr>
        </p:nvSpPr>
        <p:spPr>
          <a:xfrm>
            <a:off x="1774190" y="4248785"/>
            <a:ext cx="837311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688" name="副标题"/>
          <p:cNvSpPr txBox="1">
            <a:spLocks noGrp="1"/>
          </p:cNvSpPr>
          <p:nvPr>
            <p:ph type="body" idx="2" hasCustomPrompt="1"/>
            <p:custDataLst>
              <p:tags r:id="rId10"/>
            </p:custDataLst>
          </p:nvPr>
        </p:nvSpPr>
        <p:spPr>
          <a:xfrm>
            <a:off x="1474102" y="3021026"/>
            <a:ext cx="8673198" cy="950657"/>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en-US" altLang="zh-CN" sz="1800" b="0" i="0" u="none" strike="noStrike" kern="1200" cap="none" spc="0" normalizeH="0" baseline="0" noProof="1" err="1">
                <a:solidFill>
                  <a:schemeClr val="tx1"/>
                </a:solidFill>
                <a:latin typeface="+mn-ea"/>
                <a:ea typeface="+mn-ea"/>
                <a:cs typeface="MiSans Normal" panose="00000500000000000000" charset="-122"/>
              </a:defRPr>
            </a:lvl1pPr>
          </a:lstStyle>
          <a:p>
            <a:pPr lvl="0" algn="l">
              <a:lnSpc>
                <a:spcPct val="100000"/>
              </a:lnSpc>
            </a:pPr>
            <a:r>
              <a:rPr>
                <a:sym typeface="+mn-ea"/>
              </a:rPr>
              <a:t>单击此处编辑母版副标题样式</a:t>
            </a:r>
            <a:endParaRPr>
              <a:sym typeface="+mn-ea"/>
            </a:endParaRPr>
          </a:p>
        </p:txBody>
      </p:sp>
      <p:sp>
        <p:nvSpPr>
          <p:cNvPr id="1048690" name="标题"/>
          <p:cNvSpPr txBox="1">
            <a:spLocks noGrp="1"/>
          </p:cNvSpPr>
          <p:nvPr>
            <p:ph type="title" idx="1" hasCustomPrompt="1"/>
            <p:custDataLst>
              <p:tags r:id="rId11"/>
            </p:custDataLst>
          </p:nvPr>
        </p:nvSpPr>
        <p:spPr>
          <a:xfrm>
            <a:off x="1474102" y="1932606"/>
            <a:ext cx="8673198" cy="100949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单击此处编辑标题</a:t>
            </a:r>
            <a:endParaRPr>
              <a:sym typeface="+mn-ea"/>
            </a:endParaRPr>
          </a:p>
        </p:txBody>
      </p:sp>
      <p:sp>
        <p:nvSpPr>
          <p:cNvPr id="1048692" name="日期占位符 3"/>
          <p:cNvSpPr>
            <a:spLocks noGrp="1"/>
          </p:cNvSpPr>
          <p:nvPr>
            <p:ph type="dt" sz="half" idx="10"/>
            <p:custDataLst>
              <p:tags r:id="rId12"/>
            </p:custDataLst>
          </p:nvPr>
        </p:nvSpPr>
        <p:spPr>
          <a:xfrm>
            <a:off x="838200" y="6356350"/>
            <a:ext cx="2743200" cy="365125"/>
          </a:xfrm>
        </p:spPr>
        <p:txBody>
          <a:bodyPr/>
          <a:lstStyle>
            <a:lvl1pPr>
              <a:defRPr>
                <a:solidFill>
                  <a:schemeClr val="tx1"/>
                </a:solidFill>
              </a:defRPr>
            </a:lvl1pPr>
          </a:lstStyle>
          <a:p>
            <a:fld id="{297C79FE-DCC0-4620-A566-16CA7A0CE41F}" type="datetimeFigureOut">
              <a:rPr lang="zh-CN" altLang="en-US" smtClean="0"/>
              <a:t/>
            </a:fld>
            <a:endParaRPr lang="zh-CN" altLang="en-US"/>
          </a:p>
        </p:txBody>
      </p:sp>
      <p:sp>
        <p:nvSpPr>
          <p:cNvPr id="1048694" name="页脚占位符 4"/>
          <p:cNvSpPr>
            <a:spLocks noGrp="1"/>
          </p:cNvSpPr>
          <p:nvPr>
            <p:ph type="ftr" sz="quarter" idx="11"/>
            <p:custDataLst>
              <p:tags r:id="rId13"/>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696" name="灯片编号占位符 5"/>
          <p:cNvSpPr>
            <a:spLocks noGrp="1"/>
          </p:cNvSpPr>
          <p:nvPr>
            <p:ph type="sldNum" sz="quarter" idx="12"/>
            <p:custDataLst>
              <p:tags r:id="rId14"/>
            </p:custDataLst>
          </p:nvPr>
        </p:nvSpPr>
        <p:spPr>
          <a:xfrm>
            <a:off x="8610600" y="6356350"/>
            <a:ext cx="2743200" cy="365125"/>
          </a:xfrm>
        </p:spPr>
        <p:txBody>
          <a:bodyPr/>
          <a:lstStyle>
            <a:lvl1pPr>
              <a:defRPr>
                <a:solidFill>
                  <a:schemeClr val="tx1"/>
                </a:solidFill>
              </a:defRPr>
            </a:lvl1p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正文"/>
          <p:cNvSpPr txBox="1">
            <a:spLocks noGrp="1"/>
          </p:cNvSpPr>
          <p:nvPr>
            <p:ph idx="6"/>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700" name="标题"/>
          <p:cNvSpPr txBox="1">
            <a:spLocks noGrp="1"/>
          </p:cNvSpPr>
          <p:nvPr>
            <p:ph type="title" idx="5"/>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3" name="直接连接符 9"/>
          <p:cNvCxnSpPr/>
          <p:nvPr>
            <p:custDataLst>
              <p:tags r:id="rId3"/>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02" name="圆: 空心 3"/>
          <p:cNvSpPr/>
          <p:nvPr>
            <p:custDataLst>
              <p:tags r:id="rId4"/>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4" name="圆: 空心 4"/>
          <p:cNvSpPr/>
          <p:nvPr>
            <p:custDataLst>
              <p:tags r:id="rId5"/>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6" name="圆: 空心 5"/>
          <p:cNvSpPr/>
          <p:nvPr>
            <p:custDataLst>
              <p:tags r:id="rId6"/>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4" name="副标题"/>
          <p:cNvSpPr txBox="1">
            <a:spLocks noGrp="1"/>
          </p:cNvSpPr>
          <p:nvPr>
            <p:ph type="body" idx="2" hasCustomPrompt="1"/>
            <p:custDataLst>
              <p:tags r:id="rId1"/>
            </p:custDataLst>
          </p:nvPr>
        </p:nvSpPr>
        <p:spPr>
          <a:xfrm>
            <a:off x="461552" y="5230415"/>
            <a:ext cx="3913224" cy="34933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400" b="0" i="0" u="none" strike="noStrike" kern="1200" cap="none" spc="800" normalizeH="0" baseline="0" noProof="1">
                <a:solidFill>
                  <a:schemeClr val="tx1"/>
                </a:solidFill>
                <a:latin typeface="+mn-ea"/>
                <a:ea typeface="+mn-ea"/>
                <a:cs typeface="MiSans Normal" panose="00000500000000000000" charset="-122"/>
              </a:defRPr>
            </a:lvl1pPr>
          </a:lstStyle>
          <a:p>
            <a:pPr lvl="0"/>
            <a:r>
              <a:rPr err="1">
                <a:sym typeface="+mn-ea"/>
              </a:rPr>
              <a:t>单击编辑副标题</a:t>
            </a:r>
            <a:endParaRPr>
              <a:sym typeface="+mn-ea"/>
            </a:endParaRPr>
          </a:p>
        </p:txBody>
      </p:sp>
      <p:sp>
        <p:nvSpPr>
          <p:cNvPr id="1048716" name="标题"/>
          <p:cNvSpPr txBox="1">
            <a:spLocks noGrp="1"/>
          </p:cNvSpPr>
          <p:nvPr>
            <p:ph type="title" idx="1" hasCustomPrompt="1"/>
            <p:custDataLst>
              <p:tags r:id="rId2"/>
            </p:custDataLst>
          </p:nvPr>
        </p:nvSpPr>
        <p:spPr>
          <a:xfrm>
            <a:off x="461645" y="5596890"/>
            <a:ext cx="3576955" cy="12604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标题</a:t>
            </a:r>
            <a:endParaRPr>
              <a:sym typeface="+mn-ea"/>
            </a:endParaRPr>
          </a:p>
        </p:txBody>
      </p:sp>
      <p:sp>
        <p:nvSpPr>
          <p:cNvPr id="1048718"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0"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2"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4" name="圆: 空心 4"/>
          <p:cNvSpPr/>
          <p:nvPr>
            <p:custDataLst>
              <p:tags r:id="rId1"/>
            </p:custDataLst>
          </p:nvPr>
        </p:nvSpPr>
        <p:spPr>
          <a:xfrm>
            <a:off x="4152265" y="1443355"/>
            <a:ext cx="735330" cy="73533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6" name="圆: 空心 5"/>
          <p:cNvSpPr/>
          <p:nvPr>
            <p:custDataLst>
              <p:tags r:id="rId2"/>
            </p:custDataLst>
          </p:nvPr>
        </p:nvSpPr>
        <p:spPr>
          <a:xfrm>
            <a:off x="4129405" y="1414145"/>
            <a:ext cx="770890" cy="770890"/>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8" name="圆: 空心 3"/>
          <p:cNvSpPr/>
          <p:nvPr>
            <p:custDataLst>
              <p:tags r:id="rId3"/>
            </p:custDataLst>
          </p:nvPr>
        </p:nvSpPr>
        <p:spPr>
          <a:xfrm>
            <a:off x="3839210" y="1111885"/>
            <a:ext cx="1322070" cy="132207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5" name="直接连接符 13"/>
          <p:cNvCxnSpPr/>
          <p:nvPr>
            <p:custDataLst>
              <p:tags r:id="rId4"/>
            </p:custDataLst>
          </p:nvPr>
        </p:nvCxnSpPr>
        <p:spPr>
          <a:xfrm flipH="1">
            <a:off x="4491878" y="2207906"/>
            <a:ext cx="8312" cy="2358369"/>
          </a:xfrm>
          <a:prstGeom prst="line">
            <a:avLst/>
          </a:prstGeom>
          <a:ln>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0" name="任意多边形 21"/>
          <p:cNvSpPr/>
          <p:nvPr>
            <p:custDataLst>
              <p:tags r:id="rId5"/>
            </p:custDataLst>
          </p:nvPr>
        </p:nvSpPr>
        <p:spPr>
          <a:xfrm rot="7500000" flipV="1">
            <a:off x="5943600" y="321881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2" name="任意多边形 22"/>
          <p:cNvSpPr/>
          <p:nvPr>
            <p:custDataLst>
              <p:tags r:id="rId6"/>
            </p:custDataLst>
          </p:nvPr>
        </p:nvSpPr>
        <p:spPr>
          <a:xfrm rot="6300000">
            <a:off x="5315585" y="-161671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4" name="任意多边形 23"/>
          <p:cNvSpPr/>
          <p:nvPr>
            <p:custDataLst>
              <p:tags r:id="rId7"/>
            </p:custDataLst>
          </p:nvPr>
        </p:nvSpPr>
        <p:spPr>
          <a:xfrm rot="4080000" flipH="1">
            <a:off x="2178685" y="2969895"/>
            <a:ext cx="384810" cy="5331460"/>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736" name="任意多边形 24"/>
          <p:cNvSpPr/>
          <p:nvPr>
            <p:custDataLst>
              <p:tags r:id="rId8"/>
            </p:custDataLst>
          </p:nvPr>
        </p:nvSpPr>
        <p:spPr>
          <a:xfrm rot="6360000">
            <a:off x="5643245" y="-1477645"/>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8" name="节编号"/>
          <p:cNvSpPr txBox="1">
            <a:spLocks noGrp="1"/>
          </p:cNvSpPr>
          <p:nvPr>
            <p:ph type="body" idx="2" hasCustomPrompt="1"/>
            <p:custDataLst>
              <p:tags r:id="rId9"/>
            </p:custDataLst>
          </p:nvPr>
        </p:nvSpPr>
        <p:spPr>
          <a:xfrm>
            <a:off x="4823624" y="1972572"/>
            <a:ext cx="5628640" cy="622697"/>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32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编辑节编号</a:t>
            </a:r>
            <a:endParaRPr>
              <a:sym typeface="+mn-ea"/>
            </a:endParaRPr>
          </a:p>
        </p:txBody>
      </p:sp>
      <p:sp>
        <p:nvSpPr>
          <p:cNvPr id="1048740" name="标题"/>
          <p:cNvSpPr txBox="1">
            <a:spLocks noGrp="1"/>
          </p:cNvSpPr>
          <p:nvPr>
            <p:ph type="title" idx="1" hasCustomPrompt="1"/>
            <p:custDataLst>
              <p:tags r:id="rId10"/>
            </p:custDataLst>
          </p:nvPr>
        </p:nvSpPr>
        <p:spPr>
          <a:xfrm>
            <a:off x="4823460" y="2704465"/>
            <a:ext cx="5628640" cy="1919605"/>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74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4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8" name="正文"/>
          <p:cNvSpPr txBox="1">
            <a:spLocks noGrp="1"/>
          </p:cNvSpPr>
          <p:nvPr>
            <p:ph idx="7"/>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正文"/>
          <p:cNvSpPr txBox="1">
            <a:spLocks noGrp="1"/>
          </p:cNvSpPr>
          <p:nvPr>
            <p:ph idx="6"/>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2" name="标题"/>
          <p:cNvSpPr txBox="1">
            <a:spLocks noGrp="1"/>
          </p:cNvSpPr>
          <p:nvPr>
            <p:ph type="title" idx="5"/>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8"/>
          <p:cNvCxnSpPr/>
          <p:nvPr>
            <p:custDataLst>
              <p:tags r:id="rId4"/>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54" name="圆: 空心 3"/>
          <p:cNvSpPr/>
          <p:nvPr>
            <p:custDataLst>
              <p:tags r:id="rId5"/>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6" name="圆: 空心 4"/>
          <p:cNvSpPr/>
          <p:nvPr>
            <p:custDataLst>
              <p:tags r:id="rId6"/>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8" name="圆: 空心 5"/>
          <p:cNvSpPr/>
          <p:nvPr>
            <p:custDataLst>
              <p:tags r:id="rId7"/>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60" name="日期占位符 4"/>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2"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64" name="灯片编号占位符 6"/>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6" name="正文"/>
          <p:cNvSpPr txBox="1">
            <a:spLocks noGrp="1"/>
          </p:cNvSpPr>
          <p:nvPr>
            <p:ph idx="9"/>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8" name="标题"/>
          <p:cNvSpPr txBox="1">
            <a:spLocks noGrp="1"/>
          </p:cNvSpPr>
          <p:nvPr>
            <p:ph type="title" idx="8"/>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0" name="正文"/>
          <p:cNvSpPr txBox="1">
            <a:spLocks noGrp="1"/>
          </p:cNvSpPr>
          <p:nvPr>
            <p:ph idx="7"/>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2" name="标题"/>
          <p:cNvSpPr txBox="1">
            <a:spLocks noGrp="1"/>
          </p:cNvSpPr>
          <p:nvPr>
            <p:ph type="title" idx="6"/>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9" name="直接连接符 11"/>
          <p:cNvCxnSpPr/>
          <p:nvPr>
            <p:custDataLst>
              <p:tags r:id="rId6"/>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6" name="圆: 空心 3"/>
          <p:cNvSpPr/>
          <p:nvPr>
            <p:custDataLst>
              <p:tags r:id="rId7"/>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78" name="圆: 空心 4"/>
          <p:cNvSpPr/>
          <p:nvPr>
            <p:custDataLst>
              <p:tags r:id="rId8"/>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0" name="圆: 空心 5"/>
          <p:cNvSpPr/>
          <p:nvPr>
            <p:custDataLst>
              <p:tags r:id="rId9"/>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2" name="日期占位符 6"/>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86" name="灯片编号占位符 8"/>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8" name="标题"/>
          <p:cNvSpPr txBox="1">
            <a:spLocks noGrp="1"/>
          </p:cNvSpPr>
          <p:nvPr>
            <p:ph type="title" idx="5"/>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41" name="直接连接符 7"/>
          <p:cNvCxnSpPr/>
          <p:nvPr>
            <p:custDataLst>
              <p:tags r:id="rId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90" name="圆: 空心 3"/>
          <p:cNvSpPr/>
          <p:nvPr>
            <p:custDataLst>
              <p:tags r:id="rId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2" name="圆: 空心 4"/>
          <p:cNvSpPr/>
          <p:nvPr>
            <p:custDataLst>
              <p:tags r:id="rId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4" name="圆: 空心 5"/>
          <p:cNvSpPr/>
          <p:nvPr>
            <p:custDataLst>
              <p:tags r:id="rId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6"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9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800"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02" name="圆: 空心 7"/>
          <p:cNvSpPr/>
          <p:nvPr>
            <p:custDataLst>
              <p:tags r:id="rId1"/>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4"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6" name="圆: 空心 5"/>
          <p:cNvSpPr/>
          <p:nvPr>
            <p:custDataLst>
              <p:tags r:id="rId3"/>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8" name="日期占位符 1"/>
          <p:cNvSpPr>
            <a:spLocks noGrp="1"/>
          </p:cNvSpPr>
          <p:nvPr>
            <p:ph type="dt" sz="half" idx="10"/>
            <p:custDataLst>
              <p:tags r:id="rId4"/>
            </p:custDataLst>
          </p:nvPr>
        </p:nvSpPr>
        <p:spPr/>
        <p:txBody>
          <a:bodyPr/>
          <a:lstStyle/>
          <a:p>
            <a:fld id="{297C79FE-DCC0-4620-A566-16CA7A0CE41F}" type="datetimeFigureOut">
              <a:rPr lang="zh-CN" altLang="en-US" smtClean="0"/>
              <a:t/>
            </a:fld>
            <a:endParaRPr lang="zh-CN" altLang="en-US"/>
          </a:p>
        </p:txBody>
      </p:sp>
      <p:sp>
        <p:nvSpPr>
          <p:cNvPr id="1048810" name="页脚占位符 2"/>
          <p:cNvSpPr>
            <a:spLocks noGrp="1"/>
          </p:cNvSpPr>
          <p:nvPr>
            <p:ph type="ftr" sz="quarter" idx="11"/>
            <p:custDataLst>
              <p:tags r:id="rId5"/>
            </p:custDataLst>
          </p:nvPr>
        </p:nvSpPr>
        <p:spPr/>
        <p:txBody>
          <a:bodyPr/>
          <a:lstStyle/>
          <a:p>
            <a:endParaRPr lang="zh-CN" altLang="en-US"/>
          </a:p>
        </p:txBody>
      </p:sp>
      <p:sp>
        <p:nvSpPr>
          <p:cNvPr id="1048812" name="灯片编号占位符 3"/>
          <p:cNvSpPr>
            <a:spLocks noGrp="1"/>
          </p:cNvSpPr>
          <p:nvPr>
            <p:ph type="sldNum" sz="quarter" idx="12"/>
            <p:custDataLst>
              <p:tags r:id="rId6"/>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14" name="圆: 空心 5"/>
          <p:cNvSpPr/>
          <p:nvPr>
            <p:custDataLst>
              <p:tags r:id="rId1"/>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6"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8" name="圆: 空心 7"/>
          <p:cNvSpPr/>
          <p:nvPr>
            <p:custDataLst>
              <p:tags r:id="rId3"/>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20"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22"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24"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826"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cxnSp>
        <p:nvCxnSpPr>
          <p:cNvPr id="3145743" name="直接连接符 10"/>
          <p:cNvCxnSpPr/>
          <p:nvPr>
            <p:custDataLst>
              <p:tags r:id="rId1"/>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828" name="圆: 空心 6"/>
          <p:cNvSpPr/>
          <p:nvPr>
            <p:custDataLst>
              <p:tags r:id="rId2"/>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0" name="圆: 空心 7"/>
          <p:cNvSpPr/>
          <p:nvPr>
            <p:custDataLst>
              <p:tags r:id="rId3"/>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2" name="圆: 空心 8"/>
          <p:cNvSpPr/>
          <p:nvPr>
            <p:custDataLst>
              <p:tags r:id="rId4"/>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4" name="副标题"/>
          <p:cNvSpPr txBox="1">
            <a:spLocks noGrp="1"/>
          </p:cNvSpPr>
          <p:nvPr>
            <p:ph type="body" idx="2" hasCustomPrompt="1"/>
            <p:custDataLst>
              <p:tags r:id="rId5"/>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8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838" name="日期占位符 2"/>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0"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42" name="灯片编号占位符 4"/>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44"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6"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8"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45" name="直接连接符 9"/>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50" name="任意多边形 8"/>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2" name="任意多边形 13"/>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4" name="任意多边形 14"/>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856" name="任意多边形 15"/>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8" name="署名"/>
          <p:cNvSpPr txBox="1">
            <a:spLocks noGrp="1"/>
          </p:cNvSpPr>
          <p:nvPr>
            <p:ph type="body" idx="2"/>
            <p:custDataLst>
              <p:tags r:id="rId9"/>
            </p:custDataLst>
          </p:nvPr>
        </p:nvSpPr>
        <p:spPr>
          <a:xfrm>
            <a:off x="1843371" y="4248898"/>
            <a:ext cx="8310146"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860" name="标题"/>
          <p:cNvSpPr txBox="1">
            <a:spLocks noGrp="1"/>
          </p:cNvSpPr>
          <p:nvPr>
            <p:ph type="title" idx="1" hasCustomPrompt="1"/>
            <p:custDataLst>
              <p:tags r:id="rId10"/>
            </p:custDataLst>
          </p:nvPr>
        </p:nvSpPr>
        <p:spPr>
          <a:xfrm>
            <a:off x="1480185" y="2044065"/>
            <a:ext cx="8673465" cy="1704340"/>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err="1">
                <a:sym typeface="+mn-ea"/>
              </a:rPr>
              <a:t>单击此处编辑标题</a:t>
            </a:r>
            <a:endParaRPr>
              <a:sym typeface="+mn-ea"/>
            </a:endParaRPr>
          </a:p>
        </p:txBody>
      </p:sp>
      <p:sp>
        <p:nvSpPr>
          <p:cNvPr id="104886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86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slideLayout" Target="../slideLayouts/slideLayout13.xml" /><Relationship Id="rId20" Type="http://schemas.openxmlformats.org/officeDocument/2006/relationships/tags" Target="../tags/tag115.xml" /><Relationship Id="rId21" Type="http://schemas.openxmlformats.org/officeDocument/2006/relationships/tags" Target="../tags/tag116.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cxnSp>
        <p:nvCxnSpPr>
          <p:cNvPr id="3145729" name="直接连接符 7"/>
          <p:cNvCxnSpPr/>
          <p:nvPr>
            <p:custDataLst>
              <p:tags r:id="rId1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54" name="圆: 空心 3"/>
          <p:cNvSpPr/>
          <p:nvPr>
            <p:custDataLst>
              <p:tags r:id="rId1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6" name="圆: 空心 4"/>
          <p:cNvSpPr/>
          <p:nvPr>
            <p:custDataLst>
              <p:tags r:id="rId1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8" name="圆: 空心 5"/>
          <p:cNvSpPr/>
          <p:nvPr>
            <p:custDataLst>
              <p:tags r:id="rId1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60" name="日期占位符 11"/>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2" name="页脚占位符 12"/>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13"/>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6" name="标题占位符 2"/>
          <p:cNvSpPr>
            <a:spLocks noGrp="1"/>
          </p:cNvSpPr>
          <p:nvPr>
            <p:ph type="title"/>
            <p:custDataLst>
              <p:tags r:id="rId19"/>
            </p:custDataLst>
          </p:nvPr>
        </p:nvSpPr>
        <p:spPr>
          <a:xfrm>
            <a:off x="838200" y="365126"/>
            <a:ext cx="10515600" cy="1199196"/>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8" name="文本占位符 3"/>
          <p:cNvSpPr>
            <a:spLocks noGrp="1"/>
          </p:cNvSpPr>
          <p:nvPr>
            <p:ph type="body" idx="1"/>
            <p:custDataLst>
              <p:tags r:id="rId20"/>
            </p:custDataLst>
          </p:nvPr>
        </p:nvSpPr>
        <p:spPr>
          <a:xfrm>
            <a:off x="838200" y="1638300"/>
            <a:ext cx="10515600" cy="4538663"/>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Tx/>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har char="●"/>
            </a:pPr>
            <a:r>
              <a:rPr lang="zh-CN" altLang="en-US"/>
              <a:t>三级</a:t>
            </a:r>
            <a:endParaRPr lang="zh-CN" altLang="en-US"/>
          </a:p>
          <a:p>
            <a:pPr marL="987425" marR="0" lvl="3" indent="-262255" fontAlgn="auto">
              <a:lnSpc>
                <a:spcPct val="120000"/>
              </a:lnSpc>
              <a:spcBef>
                <a:spcPts val="1200"/>
              </a:spcBef>
              <a:spcAft>
                <a:spcPct val="0"/>
              </a:spcAft>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pPr>
            <a:r>
              <a:rPr lang="zh-CN" altLang="en-US"/>
              <a:t>五级</a:t>
            </a:r>
            <a:endParaRPr lang="zh-CN" altLang="en-US"/>
          </a:p>
        </p:txBody>
      </p:sp>
      <p:sp>
        <p:nvSpPr>
          <p:cNvPr id="1048670" name="KSO_TEMPLATE" hidden="1"/>
          <p:cNvSpPr/>
          <p:nvPr userDrawn="1">
            <p:custDataLst>
              <p:tags r:id="rId21"/>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3366" r:id="rId2"/>
    <p:sldLayoutId id="2147493367" r:id="rId3"/>
    <p:sldLayoutId id="2147493368" r:id="rId4"/>
    <p:sldLayoutId id="2147493369" r:id="rId5"/>
    <p:sldLayoutId id="2147493370" r:id="rId6"/>
    <p:sldLayoutId id="2147493371" r:id="rId7"/>
    <p:sldLayoutId id="2147493372" r:id="rId8"/>
    <p:sldLayoutId id="2147493373" r:id="rId9"/>
    <p:sldLayoutId id="2147493374" r:id="rId10"/>
    <p:sldLayoutId id="2147493375"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ags" Target="../tags/tag137.xml" /><Relationship Id="rId19" Type="http://schemas.openxmlformats.org/officeDocument/2006/relationships/tags" Target="../tags/tag138.xml" /><Relationship Id="rId2" Type="http://schemas.openxmlformats.org/officeDocument/2006/relationships/tags" Target="../tags/tag121.xml" /><Relationship Id="rId20" Type="http://schemas.openxmlformats.org/officeDocument/2006/relationships/tags" Target="../tags/tag139.xml" /><Relationship Id="rId21" Type="http://schemas.openxmlformats.org/officeDocument/2006/relationships/tags" Target="../tags/tag140.xml" /><Relationship Id="rId22" Type="http://schemas.openxmlformats.org/officeDocument/2006/relationships/tags" Target="../tags/tag14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tags" Target="../tags/tag153.xml" /><Relationship Id="rId8" Type="http://schemas.openxmlformats.org/officeDocument/2006/relationships/tags" Target="../tags/tag154.xml" /><Relationship Id="rId9" Type="http://schemas.openxmlformats.org/officeDocument/2006/relationships/tags" Target="../tags/tag15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8.xml" /><Relationship Id="rId11" Type="http://schemas.openxmlformats.org/officeDocument/2006/relationships/tags" Target="../tags/tag169.xml" /><Relationship Id="rId12" Type="http://schemas.openxmlformats.org/officeDocument/2006/relationships/tags" Target="../tags/tag170.xml" /><Relationship Id="rId13" Type="http://schemas.openxmlformats.org/officeDocument/2006/relationships/tags" Target="../tags/tag171.xml" /><Relationship Id="rId14" Type="http://schemas.openxmlformats.org/officeDocument/2006/relationships/tags" Target="../tags/tag172.xml" /><Relationship Id="rId15" Type="http://schemas.openxmlformats.org/officeDocument/2006/relationships/tags" Target="../tags/tag173.xml" /><Relationship Id="rId16" Type="http://schemas.openxmlformats.org/officeDocument/2006/relationships/tags" Target="../tags/tag174.xml" /><Relationship Id="rId17" Type="http://schemas.openxmlformats.org/officeDocument/2006/relationships/tags" Target="../tags/tag175.xml" /><Relationship Id="rId2" Type="http://schemas.openxmlformats.org/officeDocument/2006/relationships/tags" Target="../tags/tag160.xml" /><Relationship Id="rId3" Type="http://schemas.openxmlformats.org/officeDocument/2006/relationships/tags" Target="../tags/tag161.xml" /><Relationship Id="rId4" Type="http://schemas.openxmlformats.org/officeDocument/2006/relationships/tags" Target="../tags/tag162.xml" /><Relationship Id="rId5" Type="http://schemas.openxmlformats.org/officeDocument/2006/relationships/tags" Target="../tags/tag163.xml" /><Relationship Id="rId6" Type="http://schemas.openxmlformats.org/officeDocument/2006/relationships/tags" Target="../tags/tag164.xml" /><Relationship Id="rId7" Type="http://schemas.openxmlformats.org/officeDocument/2006/relationships/tags" Target="../tags/tag165.xml" /><Relationship Id="rId8" Type="http://schemas.openxmlformats.org/officeDocument/2006/relationships/tags" Target="../tags/tag166.xml" /><Relationship Id="rId9" Type="http://schemas.openxmlformats.org/officeDocument/2006/relationships/tags" Target="../tags/tag16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6.xml" /><Relationship Id="rId3" Type="http://schemas.openxmlformats.org/officeDocument/2006/relationships/tags" Target="../tags/tag177.xml" /><Relationship Id="rId4" Type="http://schemas.openxmlformats.org/officeDocument/2006/relationships/tags" Target="../tags/tag17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79.xml" /><Relationship Id="rId3" Type="http://schemas.openxmlformats.org/officeDocument/2006/relationships/tags" Target="../tags/tag180.xml" /><Relationship Id="rId4" Type="http://schemas.openxmlformats.org/officeDocument/2006/relationships/tags" Target="../tags/tag181.xml" /><Relationship Id="rId5" Type="http://schemas.openxmlformats.org/officeDocument/2006/relationships/tags" Target="../tags/tag182.xml" /><Relationship Id="rId6" Type="http://schemas.openxmlformats.org/officeDocument/2006/relationships/tags" Target="../tags/tag183.xml" /><Relationship Id="rId7" Type="http://schemas.openxmlformats.org/officeDocument/2006/relationships/tags" Target="../tags/tag184.xml" /><Relationship Id="rId8" Type="http://schemas.openxmlformats.org/officeDocument/2006/relationships/tags" Target="../tags/tag185.xml" /><Relationship Id="rId9" Type="http://schemas.openxmlformats.org/officeDocument/2006/relationships/tags" Target="../tags/tag18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tags" Target="../tags/tag197.xml" /><Relationship Id="rId13" Type="http://schemas.openxmlformats.org/officeDocument/2006/relationships/tags" Target="../tags/tag198.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9.xml" /><Relationship Id="rId3" Type="http://schemas.openxmlformats.org/officeDocument/2006/relationships/tags" Target="../tags/tag200.xml" /><Relationship Id="rId4" Type="http://schemas.openxmlformats.org/officeDocument/2006/relationships/tags" Target="../tags/tag201.xml" /><Relationship Id="rId5" Type="http://schemas.openxmlformats.org/officeDocument/2006/relationships/tags" Target="../tags/tag20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3116316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2"/>
            </p:custDataLst>
          </p:nvPr>
        </p:nvSpPr>
        <p:spPr/>
        <p:txBody>
          <a:bodyPr>
            <a:normAutofit fontScale="80000" lnSpcReduction="20000"/>
          </a:bodyPr>
          <a:lstStyle/>
          <a:p>
            <a:r>
              <a:rPr lang="zh-CN" altLang="en-US"/>
              <a:t>汇报人：</a:t>
            </a:r>
            <a:r>
              <a:rPr lang="en-US" altLang="zh-CN"/>
              <a:t>XX</a:t>
            </a:r>
            <a:endParaRPr lang="zh-CN" altLang="en-US"/>
          </a:p>
        </p:txBody>
      </p:sp>
      <p:sp>
        <p:nvSpPr>
          <p:cNvPr id="1048650" name="文本占位符 13"/>
          <p:cNvSpPr>
            <a:spLocks noGrp="1"/>
          </p:cNvSpPr>
          <p:nvPr>
            <p:ph type="body" idx="2"/>
            <p:custDataLst>
              <p:tags r:id="rId3"/>
            </p:custDataLst>
          </p:nvPr>
        </p:nvSpPr>
        <p:spPr/>
        <p:txBody>
          <a:bodyPr/>
          <a:lstStyle/>
          <a:p>
            <a:r>
              <a:rPr lang="zh-CN" altLang="en-US"/>
              <a:t>XX,a click to unlimited possibilities</a:t>
            </a:r>
            <a:endParaRPr lang="zh-CN" altLang="en-US"/>
          </a:p>
        </p:txBody>
      </p:sp>
      <p:sp>
        <p:nvSpPr>
          <p:cNvPr id="1048652" name="标题 14"/>
          <p:cNvSpPr>
            <a:spLocks noGrp="1"/>
          </p:cNvSpPr>
          <p:nvPr>
            <p:ph type="title" idx="1"/>
            <p:custDataLst>
              <p:tags r:id="rId4"/>
            </p:custDataLst>
          </p:nvPr>
        </p:nvSpPr>
        <p:spPr/>
        <p:txBody>
          <a:bodyPr>
            <a:normAutofit fontScale="90000"/>
          </a:bodyPr>
          <a:lstStyle/>
          <a:p>
            <a:r>
              <a:rPr lang="zh-CN" altLang="en-US"/>
              <a:t>人工智能透明治理新时代</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94" name="文本占位符 2"/>
          <p:cNvSpPr>
            <a:spLocks noGrp="1"/>
          </p:cNvSpPr>
          <p:nvPr>
            <p:ph type="body" idx="2"/>
            <p:custDataLst>
              <p:tags r:id="rId2"/>
            </p:custDataLst>
          </p:nvPr>
        </p:nvSpPr>
        <p:spPr/>
        <p:txBody>
          <a:bodyPr/>
          <a:lstStyle/>
          <a:p>
            <a:r>
              <a:rPr lang="zh-CN" altLang="en-US"/>
              <a:t>CONTENTS</a:t>
            </a:r>
            <a:endParaRPr lang="zh-CN" altLang="en-US"/>
          </a:p>
        </p:txBody>
      </p:sp>
      <p:sp>
        <p:nvSpPr>
          <p:cNvPr id="1048896" name="标题 4"/>
          <p:cNvSpPr>
            <a:spLocks noGrp="1"/>
          </p:cNvSpPr>
          <p:nvPr>
            <p:ph type="title" idx="1"/>
            <p:custDataLst>
              <p:tags r:id="rId3"/>
            </p:custDataLst>
          </p:nvPr>
        </p:nvSpPr>
        <p:spPr/>
        <p:txBody>
          <a:bodyPr>
            <a:normAutofit fontScale="90000"/>
          </a:bodyPr>
          <a:lstStyle/>
          <a:p>
            <a:r>
              <a:rPr lang="zh-CN" altLang="en-US"/>
              <a:t>目录</a:t>
            </a:r>
            <a:endParaRPr lang="zh-CN" altLang="en-US"/>
          </a:p>
        </p:txBody>
      </p:sp>
      <p:cxnSp>
        <p:nvCxnSpPr>
          <p:cNvPr id="3145749" name="直接连接符 23"/>
          <p:cNvCxnSpPr/>
          <p:nvPr>
            <p:custDataLst>
              <p:tags r:id="rId4"/>
            </p:custDataLst>
          </p:nvPr>
        </p:nvCxnSpPr>
        <p:spPr>
          <a:xfrm flipH="1">
            <a:off x="43434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898" name="序号"/>
          <p:cNvSpPr txBox="1"/>
          <p:nvPr>
            <p:custDataLst>
              <p:tags r:id="rId5"/>
            </p:custDataLst>
          </p:nvPr>
        </p:nvSpPr>
        <p:spPr>
          <a:xfrm>
            <a:off x="43434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01.</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0" name="标题"/>
          <p:cNvSpPr txBox="1"/>
          <p:nvPr>
            <p:custDataLst>
              <p:tags r:id="rId6"/>
            </p:custDataLst>
          </p:nvPr>
        </p:nvSpPr>
        <p:spPr>
          <a:xfrm>
            <a:off x="591185" y="3510915"/>
            <a:ext cx="1774190" cy="1414780"/>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添加</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目录文本</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1" name="直接连接符 15"/>
          <p:cNvCxnSpPr/>
          <p:nvPr>
            <p:custDataLst>
              <p:tags r:id="rId7"/>
            </p:custDataLst>
          </p:nvPr>
        </p:nvCxnSpPr>
        <p:spPr>
          <a:xfrm flipH="1">
            <a:off x="2383155"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2" name="序号"/>
          <p:cNvSpPr txBox="1"/>
          <p:nvPr>
            <p:custDataLst>
              <p:tags r:id="rId8"/>
            </p:custDataLst>
          </p:nvPr>
        </p:nvSpPr>
        <p:spPr>
          <a:xfrm>
            <a:off x="2383155"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02.</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4" name="标题"/>
          <p:cNvSpPr txBox="1"/>
          <p:nvPr>
            <p:custDataLst>
              <p:tags r:id="rId9"/>
            </p:custDataLst>
          </p:nvPr>
        </p:nvSpPr>
        <p:spPr>
          <a:xfrm>
            <a:off x="2540000" y="3510915"/>
            <a:ext cx="1774190" cy="141478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人工智能透明治理的背景</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3" name="直接连接符 29"/>
          <p:cNvCxnSpPr/>
          <p:nvPr>
            <p:custDataLst>
              <p:tags r:id="rId10"/>
            </p:custDataLst>
          </p:nvPr>
        </p:nvCxnSpPr>
        <p:spPr>
          <a:xfrm flipH="1">
            <a:off x="433197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6" name="序号"/>
          <p:cNvSpPr txBox="1"/>
          <p:nvPr>
            <p:custDataLst>
              <p:tags r:id="rId11"/>
            </p:custDataLst>
          </p:nvPr>
        </p:nvSpPr>
        <p:spPr>
          <a:xfrm>
            <a:off x="433197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03.</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8" name="标题"/>
          <p:cNvSpPr txBox="1"/>
          <p:nvPr>
            <p:custDataLst>
              <p:tags r:id="rId12"/>
            </p:custDataLst>
          </p:nvPr>
        </p:nvSpPr>
        <p:spPr>
          <a:xfrm>
            <a:off x="4488815" y="3510915"/>
            <a:ext cx="1774190" cy="1414780"/>
          </a:xfrm>
          <a:prstGeom prst="rect">
            <a:avLst/>
          </a:prstGeom>
          <a:noFill/>
        </p:spPr>
        <p:txBody>
          <a:bodyPr wrap="square" lIns="0" tIns="0" rIns="0" bIns="0" rtlCol="0" anchor="t">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人工智能透明治理的内涵</a:t>
            </a:r>
            <a:endParaRPr lang="zh-CN" altLang="en-US" sz="25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5" name="直接连接符 33"/>
          <p:cNvCxnSpPr/>
          <p:nvPr>
            <p:custDataLst>
              <p:tags r:id="rId13"/>
            </p:custDataLst>
          </p:nvPr>
        </p:nvCxnSpPr>
        <p:spPr>
          <a:xfrm flipH="1">
            <a:off x="628015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0" name="序号"/>
          <p:cNvSpPr txBox="1"/>
          <p:nvPr>
            <p:custDataLst>
              <p:tags r:id="rId14"/>
            </p:custDataLst>
          </p:nvPr>
        </p:nvSpPr>
        <p:spPr>
          <a:xfrm>
            <a:off x="628015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04.</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2" name="标题"/>
          <p:cNvSpPr txBox="1"/>
          <p:nvPr>
            <p:custDataLst>
              <p:tags r:id="rId15"/>
            </p:custDataLst>
          </p:nvPr>
        </p:nvSpPr>
        <p:spPr>
          <a:xfrm>
            <a:off x="6437630" y="3510915"/>
            <a:ext cx="1774190" cy="1414780"/>
          </a:xfrm>
          <a:prstGeom prst="rect">
            <a:avLst/>
          </a:prstGeom>
          <a:noFill/>
        </p:spPr>
        <p:txBody>
          <a:bodyPr wrap="square" lIns="0" tIns="0" rIns="0" bIns="0" rtlCol="0" anchor="t">
            <a:normAutofit fontScale="8642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人工智能透明治理的实施路径</a:t>
            </a:r>
            <a:endPar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7" name="直接连接符 37"/>
          <p:cNvCxnSpPr/>
          <p:nvPr>
            <p:custDataLst>
              <p:tags r:id="rId16"/>
            </p:custDataLst>
          </p:nvPr>
        </p:nvCxnSpPr>
        <p:spPr>
          <a:xfrm flipH="1">
            <a:off x="8228965"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4" name="序号"/>
          <p:cNvSpPr txBox="1"/>
          <p:nvPr>
            <p:custDataLst>
              <p:tags r:id="rId17"/>
            </p:custDataLst>
          </p:nvPr>
        </p:nvSpPr>
        <p:spPr>
          <a:xfrm>
            <a:off x="8228965"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05.</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6" name="标题"/>
          <p:cNvSpPr txBox="1"/>
          <p:nvPr>
            <p:custDataLst>
              <p:tags r:id="rId18"/>
            </p:custDataLst>
          </p:nvPr>
        </p:nvSpPr>
        <p:spPr>
          <a:xfrm>
            <a:off x="8385810" y="3510915"/>
            <a:ext cx="1774190" cy="1414780"/>
          </a:xfrm>
          <a:prstGeom prst="rect">
            <a:avLst/>
          </a:prstGeom>
          <a:noFill/>
        </p:spPr>
        <p:txBody>
          <a:bodyPr wrap="square" lIns="0" tIns="0" rIns="0" bIns="0" rtlCol="0" anchor="t">
            <a:normAutofit fontScale="8642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人工智能透明治理的实践案例</a:t>
            </a:r>
            <a:endPar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9" name="直接连接符 42"/>
          <p:cNvCxnSpPr/>
          <p:nvPr>
            <p:custDataLst>
              <p:tags r:id="rId19"/>
            </p:custDataLst>
          </p:nvPr>
        </p:nvCxnSpPr>
        <p:spPr>
          <a:xfrm flipH="1">
            <a:off x="10177780" y="0"/>
            <a:ext cx="0" cy="5311775"/>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8" name="序号"/>
          <p:cNvSpPr txBox="1"/>
          <p:nvPr>
            <p:custDataLst>
              <p:tags r:id="rId20"/>
            </p:custDataLst>
          </p:nvPr>
        </p:nvSpPr>
        <p:spPr>
          <a:xfrm>
            <a:off x="10177780" y="2268855"/>
            <a:ext cx="1642745" cy="1101090"/>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06.</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20" name="标题"/>
          <p:cNvSpPr txBox="1"/>
          <p:nvPr>
            <p:custDataLst>
              <p:tags r:id="rId21"/>
            </p:custDataLst>
          </p:nvPr>
        </p:nvSpPr>
        <p:spPr>
          <a:xfrm>
            <a:off x="10334625" y="3510915"/>
            <a:ext cx="1774190" cy="1414780"/>
          </a:xfrm>
          <a:prstGeom prst="rect">
            <a:avLst/>
          </a:prstGeom>
          <a:noFill/>
        </p:spPr>
        <p:txBody>
          <a:bodyPr wrap="square" lIns="0" tIns="0" rIns="0" bIns="0" rtlCol="0" anchor="t">
            <a:normAutofit fontScale="8642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人工智能透明治理的未来展望</a:t>
            </a:r>
            <a:endParaRPr lang="zh-CN" altLang="en-US" sz="28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60" name="文本占位符 2"/>
          <p:cNvSpPr>
            <a:spLocks noGrp="1"/>
          </p:cNvSpPr>
          <p:nvPr>
            <p:ph type="body" idx="2"/>
            <p:custDataLst>
              <p:tags r:id="rId2"/>
            </p:custDataLst>
          </p:nvPr>
        </p:nvSpPr>
        <p:spPr/>
        <p:txBody>
          <a:bodyPr>
            <a:normAutofit fontScale="96875"/>
          </a:bodyPr>
          <a:lstStyle/>
          <a:p>
            <a:r>
              <a:rPr lang="zh-CN" altLang="en-US"/>
              <a:t>PART ONE</a:t>
            </a:r>
            <a:endParaRPr lang="zh-CN" altLang="en-US"/>
          </a:p>
        </p:txBody>
      </p:sp>
      <p:sp>
        <p:nvSpPr>
          <p:cNvPr id="1048962" name="标题 6"/>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30" name="文本占位符 2"/>
          <p:cNvSpPr>
            <a:spLocks noGrp="1"/>
          </p:cNvSpPr>
          <p:nvPr>
            <p:ph type="body" idx="2"/>
            <p:custDataLst>
              <p:tags r:id="rId2"/>
            </p:custDataLst>
          </p:nvPr>
        </p:nvSpPr>
        <p:spPr/>
        <p:txBody>
          <a:bodyPr>
            <a:normAutofit fontScale="96875"/>
          </a:bodyPr>
          <a:lstStyle/>
          <a:p>
            <a:r>
              <a:rPr lang="zh-CN" altLang="en-US"/>
              <a:t>PART TWO</a:t>
            </a:r>
            <a:endParaRPr lang="zh-CN" altLang="en-US"/>
          </a:p>
        </p:txBody>
      </p:sp>
      <p:sp>
        <p:nvSpPr>
          <p:cNvPr id="1049032" name="标题 6"/>
          <p:cNvSpPr>
            <a:spLocks noGrp="1"/>
          </p:cNvSpPr>
          <p:nvPr>
            <p:ph type="title" idx="1"/>
            <p:custDataLst>
              <p:tags r:id="rId3"/>
            </p:custDataLst>
          </p:nvPr>
        </p:nvSpPr>
        <p:spPr/>
        <p:txBody>
          <a:bodyPr>
            <a:normAutofit fontScale="93333"/>
          </a:bodyPr>
          <a:lstStyle/>
          <a:p>
            <a:r>
              <a:rPr lang="zh-CN" altLang="en-US"/>
              <a:t>人工智能透明治理的背景</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46" name="标题 2"/>
          <p:cNvSpPr>
            <a:spLocks noGrp="1"/>
          </p:cNvSpPr>
          <p:nvPr>
            <p:ph type="title" idx="5"/>
          </p:nvPr>
        </p:nvSpPr>
        <p:spPr/>
        <p:txBody>
          <a:bodyPr>
            <a:normAutofit fontScale="94444"/>
          </a:bodyPr>
          <a:lstStyle/>
          <a:p>
            <a:r>
              <a:rPr lang="zh-CN" altLang="en-US"/>
              <a:t>技术发展推动治理变革</a:t>
            </a:r>
            <a:endParaRPr lang="zh-CN" altLang="en-US"/>
          </a:p>
        </p:txBody>
      </p:sp>
      <p:sp>
        <p:nvSpPr>
          <p:cNvPr id="1049148"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0"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2"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4"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6"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随着技术的不断进步和应用领域的拓展，人工智能在带来便利的同时也带来了新的治理问题。</a:t>
            </a:r>
            <a:endParaRPr lang="zh-CN" altLang="en-US" sz="1400" spc="150">
              <a:solidFill>
                <a:schemeClr val="tx1"/>
              </a:solidFill>
              <a:effectLst/>
              <a:latin typeface="+mn-ea"/>
              <a:sym typeface="+mn-ea"/>
            </a:endParaRPr>
          </a:p>
        </p:txBody>
      </p:sp>
      <p:sp>
        <p:nvSpPr>
          <p:cNvPr id="1049158"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人工智能技术的快速发展，引发了社会各界的广泛关注和讨论。</a:t>
            </a:r>
            <a:endParaRPr lang="zh-CN" altLang="en-US" sz="1400" spc="150">
              <a:solidFill>
                <a:schemeClr val="tx1"/>
              </a:solidFill>
              <a:effectLst/>
              <a:latin typeface="+mn-ea"/>
              <a:sym typeface="+mn-ea"/>
            </a:endParaRPr>
          </a:p>
        </p:txBody>
      </p:sp>
      <p:sp>
        <p:nvSpPr>
          <p:cNvPr id="1049160"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技术的透明度和可解释性成为治理的关键因素，需要采取有效措施来确保技术的合理应用和可持续发展。</a:t>
            </a:r>
            <a:endParaRPr lang="zh-CN" altLang="en-US" sz="1400" spc="150">
              <a:solidFill>
                <a:schemeClr val="tx1"/>
              </a:solidFill>
              <a:effectLst/>
              <a:latin typeface="+mn-ea"/>
              <a:sym typeface="+mn-ea"/>
            </a:endParaRPr>
          </a:p>
        </p:txBody>
      </p:sp>
      <p:sp>
        <p:nvSpPr>
          <p:cNvPr id="1049162" name="文本框 8"/>
          <p:cNvSpPr txBox="1"/>
          <p:nvPr>
            <p:custDataLst>
              <p:tags r:id="rId9"/>
            </p:custDataLst>
          </p:nvPr>
        </p:nvSpPr>
        <p:spPr>
          <a:xfrm>
            <a:off x="8442032" y="4727038"/>
            <a:ext cx="3135568" cy="1373904"/>
          </a:xfrm>
          <a:prstGeom prst="rect">
            <a:avLst/>
          </a:prstGeom>
          <a:noFill/>
        </p:spPr>
        <p:txBody>
          <a:bodyPr wrap="square" lIns="0" rtlCol="0">
            <a:normAutofit fontScale="92857" lnSpcReduction="1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人工智能透明治理的背景是技术发展推动治理变革的重要体现，需要加强相关研究和探索，以实现技术与社会发展的良性互动。</a:t>
            </a:r>
            <a:endParaRPr lang="zh-CN" altLang="en-US" sz="1400" spc="150">
              <a:solidFill>
                <a:schemeClr val="tx1"/>
              </a:solidFill>
              <a:effectLst/>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14" name="标题 2"/>
          <p:cNvSpPr>
            <a:spLocks noGrp="1"/>
          </p:cNvSpPr>
          <p:nvPr>
            <p:ph type="title" idx="5"/>
          </p:nvPr>
        </p:nvSpPr>
        <p:spPr/>
        <p:txBody>
          <a:bodyPr>
            <a:normAutofit fontScale="94444"/>
          </a:bodyPr>
          <a:lstStyle/>
          <a:p>
            <a:r>
              <a:rPr lang="zh-CN" altLang="en-US"/>
              <a:t>人工智能治理的挑战与机遇</a:t>
            </a:r>
            <a:endParaRPr lang="zh-CN" altLang="en-US"/>
          </a:p>
        </p:txBody>
      </p:sp>
      <p:sp>
        <p:nvSpPr>
          <p:cNvPr id="104921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人工智能技术的快速发展带来的安全、隐私和伦理等问题</a:t>
            </a:r>
            <a:endParaRPr lang="zh-CN" altLang="en-US" sz="1200" spc="150">
              <a:solidFill>
                <a:schemeClr val="tx1">
                  <a:lumMod val="65000"/>
                  <a:lumOff val="35000"/>
                </a:schemeClr>
              </a:solidFill>
              <a:latin typeface="+mn-ea"/>
              <a:sym typeface="+mn-ea"/>
            </a:endParaRPr>
          </a:p>
        </p:txBody>
      </p:sp>
      <p:sp>
        <p:nvSpPr>
          <p:cNvPr id="104921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人工智能治理需要平衡技术创新、社会利益和法律规范等多个方面</a:t>
            </a:r>
            <a:endParaRPr lang="zh-CN" altLang="en-US" sz="1200" spc="150">
              <a:solidFill>
                <a:schemeClr val="tx1">
                  <a:lumMod val="65000"/>
                  <a:lumOff val="35000"/>
                </a:schemeClr>
              </a:solidFill>
              <a:latin typeface="+mn-ea"/>
              <a:sym typeface="+mn-ea"/>
            </a:endParaRPr>
          </a:p>
        </p:txBody>
      </p:sp>
      <p:sp>
        <p:nvSpPr>
          <p:cNvPr id="104922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人工智能治理面临如何确保技术的公平性和透明度等挑战</a:t>
            </a:r>
            <a:endParaRPr lang="zh-CN" altLang="en-US" sz="1200" spc="150">
              <a:solidFill>
                <a:schemeClr val="tx1">
                  <a:lumMod val="65000"/>
                  <a:lumOff val="35000"/>
                </a:schemeClr>
              </a:solidFill>
              <a:latin typeface="+mn-ea"/>
              <a:sym typeface="+mn-ea"/>
            </a:endParaRPr>
          </a:p>
        </p:txBody>
      </p:sp>
      <p:sp>
        <p:nvSpPr>
          <p:cNvPr id="104922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人工智能治理的机遇在于通过技术创新和规范制定促进社会进步和发展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74" name="标题 2"/>
          <p:cNvSpPr>
            <a:spLocks noGrp="1"/>
          </p:cNvSpPr>
          <p:nvPr>
            <p:ph type="title" idx="5"/>
          </p:nvPr>
        </p:nvSpPr>
        <p:spPr/>
        <p:txBody>
          <a:bodyPr>
            <a:normAutofit fontScale="94444"/>
          </a:bodyPr>
          <a:lstStyle/>
          <a:p>
            <a:r>
              <a:rPr lang="zh-CN" altLang="en-US"/>
              <a:t>透明治理的必要性和重要性</a:t>
            </a:r>
            <a:endParaRPr lang="zh-CN" altLang="en-US"/>
          </a:p>
        </p:txBody>
      </p:sp>
      <p:sp>
        <p:nvSpPr>
          <p:cNvPr id="104927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7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8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8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透明治理是实现人工智能可持续发展的关键因素之一</a:t>
            </a:r>
            <a:endParaRPr lang="en-US" altLang="zh-CN">
              <a:solidFill>
                <a:schemeClr val="dk1">
                  <a:lumMod val="80000"/>
                  <a:lumOff val="20000"/>
                </a:schemeClr>
              </a:solidFill>
              <a:latin typeface="+mn-ea"/>
              <a:sym typeface="+mn-ea"/>
            </a:endParaRPr>
          </a:p>
        </p:txBody>
      </p:sp>
      <p:sp>
        <p:nvSpPr>
          <p:cNvPr id="104928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8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8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9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人工智能技术的快速发展需要透明治理来保障安全和隐私</a:t>
            </a:r>
            <a:endParaRPr lang="zh-CN" altLang="en-US">
              <a:solidFill>
                <a:schemeClr val="dk1">
                  <a:lumMod val="80000"/>
                  <a:lumOff val="20000"/>
                </a:schemeClr>
              </a:solidFill>
              <a:latin typeface="+mn-ea"/>
              <a:sym typeface="+mn-ea"/>
            </a:endParaRPr>
          </a:p>
        </p:txBody>
      </p:sp>
      <p:sp>
        <p:nvSpPr>
          <p:cNvPr id="104929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9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9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29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透明治理有助于提高公众对人工智能的信任度和接受度</a:t>
            </a:r>
            <a:endParaRPr lang="zh-CN" altLang="en-US">
              <a:solidFill>
                <a:schemeClr val="dk1">
                  <a:lumMod val="80000"/>
                  <a:lumOff val="20000"/>
                </a:schemeClr>
              </a:solidFill>
              <a:latin typeface="+mn-ea"/>
              <a:sym typeface="+mn-ea"/>
            </a:endParaRPr>
          </a:p>
        </p:txBody>
      </p:sp>
      <p:sp>
        <p:nvSpPr>
          <p:cNvPr id="104930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0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0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30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透明治理有助于促进人工智能技术的创新和应用</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58" name="文本占位符 2"/>
          <p:cNvSpPr>
            <a:spLocks noGrp="1"/>
          </p:cNvSpPr>
          <p:nvPr>
            <p:ph type="body" idx="2"/>
            <p:custDataLst>
              <p:tags r:id="rId2"/>
            </p:custDataLst>
          </p:nvPr>
        </p:nvSpPr>
        <p:spPr/>
        <p:txBody>
          <a:bodyPr>
            <a:normAutofit fontScale="96875"/>
          </a:bodyPr>
          <a:lstStyle/>
          <a:p>
            <a:r>
              <a:rPr lang="zh-CN" altLang="en-US"/>
              <a:t>PART THREE</a:t>
            </a:r>
            <a:endParaRPr lang="zh-CN" altLang="en-US"/>
          </a:p>
        </p:txBody>
      </p:sp>
      <p:sp>
        <p:nvSpPr>
          <p:cNvPr id="1049360" name="标题 6"/>
          <p:cNvSpPr>
            <a:spLocks noGrp="1"/>
          </p:cNvSpPr>
          <p:nvPr>
            <p:ph type="title" idx="1"/>
            <p:custDataLst>
              <p:tags r:id="rId3"/>
            </p:custDataLst>
          </p:nvPr>
        </p:nvSpPr>
        <p:spPr/>
        <p:txBody>
          <a:bodyPr>
            <a:normAutofit fontScale="96667"/>
          </a:bodyPr>
          <a:lstStyle/>
          <a:p>
            <a:r>
              <a:rPr lang="zh-CN" altLang="en-US"/>
              <a:t>人工智能透明治理的内涵</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74" name="标题 2"/>
          <p:cNvSpPr>
            <a:spLocks noGrp="1"/>
          </p:cNvSpPr>
          <p:nvPr>
            <p:ph type="title" idx="5"/>
          </p:nvPr>
        </p:nvSpPr>
        <p:spPr/>
        <p:txBody>
          <a:bodyPr>
            <a:normAutofit fontScale="91667"/>
          </a:bodyPr>
          <a:lstStyle/>
          <a:p>
            <a:r>
              <a:rPr lang="zh-CN" altLang="en-US"/>
              <a:t>定义与原则</a:t>
            </a:r>
            <a:endParaRPr lang="zh-CN" altLang="en-US"/>
          </a:p>
        </p:txBody>
      </p:sp>
      <p:sp>
        <p:nvSpPr>
          <p:cNvPr id="1049476" name="正文"/>
          <p:cNvSpPr txBox="1"/>
          <p:nvPr>
            <p:custDataLst>
              <p:tags r:id="rId2"/>
            </p:custDataLst>
          </p:nvPr>
        </p:nvSpPr>
        <p:spPr>
          <a:xfrm>
            <a:off x="3520105" y="2008917"/>
            <a:ext cx="5145790" cy="628128"/>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人工智能透明治理的内涵：指在人工智能应用过程中，确保算法公平、可解释、可审计和可监督的一套机制和规范。</a:t>
            </a:r>
            <a:endParaRPr lang="zh-CN" altLang="en-US" sz="1200" spc="150">
              <a:solidFill>
                <a:schemeClr val="tx1">
                  <a:lumMod val="65000"/>
                  <a:lumOff val="35000"/>
                </a:schemeClr>
              </a:solidFill>
              <a:latin typeface="+mn-ea"/>
              <a:sym typeface="+mn-ea"/>
            </a:endParaRPr>
          </a:p>
        </p:txBody>
      </p:sp>
      <p:sp>
        <p:nvSpPr>
          <p:cNvPr id="1049478" name="标题"/>
          <p:cNvSpPr txBox="1"/>
          <p:nvPr>
            <p:custDataLst>
              <p:tags r:id="rId3"/>
            </p:custDataLst>
          </p:nvPr>
        </p:nvSpPr>
        <p:spPr>
          <a:xfrm>
            <a:off x="3520105" y="1490400"/>
            <a:ext cx="5145790" cy="51654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9480" name="正文"/>
          <p:cNvSpPr txBox="1"/>
          <p:nvPr>
            <p:custDataLst>
              <p:tags r:id="rId4"/>
            </p:custDataLst>
          </p:nvPr>
        </p:nvSpPr>
        <p:spPr>
          <a:xfrm>
            <a:off x="3520105" y="3213321"/>
            <a:ext cx="5145790" cy="628128"/>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原则：公平性、透明性、可追溯性和安全性。</a:t>
            </a:r>
            <a:endParaRPr lang="zh-CN" altLang="en-US" sz="1200" spc="150">
              <a:solidFill>
                <a:schemeClr val="tx1">
                  <a:lumMod val="65000"/>
                  <a:lumOff val="35000"/>
                </a:schemeClr>
              </a:solidFill>
              <a:latin typeface="+mn-ea"/>
              <a:sym typeface="+mn-ea"/>
            </a:endParaRPr>
          </a:p>
        </p:txBody>
      </p:sp>
      <p:sp>
        <p:nvSpPr>
          <p:cNvPr id="1049482" name="标题"/>
          <p:cNvSpPr txBox="1"/>
          <p:nvPr>
            <p:custDataLst>
              <p:tags r:id="rId5"/>
            </p:custDataLst>
          </p:nvPr>
        </p:nvSpPr>
        <p:spPr>
          <a:xfrm>
            <a:off x="3520105" y="2694804"/>
            <a:ext cx="5145790" cy="51654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9484" name="正文"/>
          <p:cNvSpPr txBox="1"/>
          <p:nvPr>
            <p:custDataLst>
              <p:tags r:id="rId6"/>
            </p:custDataLst>
          </p:nvPr>
        </p:nvSpPr>
        <p:spPr>
          <a:xfrm>
            <a:off x="3520105" y="4417725"/>
            <a:ext cx="5145790" cy="628128"/>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目的：保障公众对人工智能应用的信任和接受度，促进人工智能的可持续发展。</a:t>
            </a:r>
            <a:endParaRPr lang="zh-CN" altLang="en-US" sz="1200" spc="150">
              <a:solidFill>
                <a:schemeClr val="tx1">
                  <a:lumMod val="65000"/>
                  <a:lumOff val="35000"/>
                </a:schemeClr>
              </a:solidFill>
              <a:latin typeface="+mn-ea"/>
              <a:sym typeface="+mn-ea"/>
            </a:endParaRPr>
          </a:p>
        </p:txBody>
      </p:sp>
      <p:sp>
        <p:nvSpPr>
          <p:cNvPr id="1049486" name="标题"/>
          <p:cNvSpPr txBox="1"/>
          <p:nvPr>
            <p:custDataLst>
              <p:tags r:id="rId7"/>
            </p:custDataLst>
          </p:nvPr>
        </p:nvSpPr>
        <p:spPr>
          <a:xfrm>
            <a:off x="3520105" y="3899208"/>
            <a:ext cx="5145790" cy="51654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
        <p:nvSpPr>
          <p:cNvPr id="1049488" name="正文"/>
          <p:cNvSpPr txBox="1"/>
          <p:nvPr>
            <p:custDataLst>
              <p:tags r:id="rId8"/>
            </p:custDataLst>
          </p:nvPr>
        </p:nvSpPr>
        <p:spPr>
          <a:xfrm>
            <a:off x="3520105" y="5622128"/>
            <a:ext cx="5145790" cy="628128"/>
          </a:xfrm>
          <a:prstGeom prst="rect">
            <a:avLst/>
          </a:prstGeom>
          <a:noFill/>
        </p:spPr>
        <p:txBody>
          <a:bodyPr wrap="square" lIns="360045"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200" spc="150">
                <a:solidFill>
                  <a:schemeClr val="tx1">
                    <a:lumMod val="65000"/>
                    <a:lumOff val="35000"/>
                  </a:schemeClr>
                </a:solidFill>
                <a:latin typeface="+mn-ea"/>
                <a:sym typeface="+mn-ea"/>
              </a:rPr>
              <a:t>关键要素：算法设计、数据采集、模型训练和应用部署等环节的透明度和可审计性。</a:t>
            </a:r>
            <a:endParaRPr lang="zh-CN" altLang="en-US" sz="1200" spc="150">
              <a:solidFill>
                <a:schemeClr val="tx1">
                  <a:lumMod val="65000"/>
                  <a:lumOff val="35000"/>
                </a:schemeClr>
              </a:solidFill>
              <a:latin typeface="+mn-ea"/>
              <a:sym typeface="+mn-ea"/>
            </a:endParaRPr>
          </a:p>
        </p:txBody>
      </p:sp>
      <p:sp>
        <p:nvSpPr>
          <p:cNvPr id="1049490" name="标题"/>
          <p:cNvSpPr txBox="1"/>
          <p:nvPr>
            <p:custDataLst>
              <p:tags r:id="rId9"/>
            </p:custDataLst>
          </p:nvPr>
        </p:nvSpPr>
        <p:spPr>
          <a:xfrm>
            <a:off x="3520105" y="5103611"/>
            <a:ext cx="5145790" cy="516548"/>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l">
              <a:buClr>
                <a:schemeClr val="accent1"/>
              </a:buClr>
              <a:buSzPct val="70000"/>
              <a:buFont typeface="Wingdings" panose="05000000000000000000" charset="0"/>
              <a:buChar char="l"/>
            </a:pPr>
            <a:r>
              <a:rPr lang="zh-CN" altLang="en-US" sz="2000" b="1" spc="300">
                <a:solidFill>
                  <a:schemeClr val="accent1"/>
                </a:solidFill>
                <a:latin typeface="+mj-ea"/>
                <a:ea typeface="+mj-ea"/>
                <a:sym typeface="+mn-ea"/>
              </a:rPr>
              <a:t>添加项标题</a:t>
            </a:r>
            <a:endParaRPr lang="zh-CN" altLang="en-US" sz="2000" b="1" spc="300">
              <a:solidFill>
                <a:schemeClr val="accent1"/>
              </a:solidFill>
              <a:latin typeface="+mj-ea"/>
              <a:ea typeface="+mj-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42" name="标题 2"/>
          <p:cNvSpPr>
            <a:spLocks noGrp="1"/>
          </p:cNvSpPr>
          <p:nvPr>
            <p:ph type="title" idx="5"/>
          </p:nvPr>
        </p:nvSpPr>
        <p:spPr/>
        <p:txBody>
          <a:bodyPr>
            <a:normAutofit fontScale="91667"/>
          </a:bodyPr>
          <a:lstStyle/>
          <a:p>
            <a:r>
              <a:rPr lang="zh-CN" altLang="en-US"/>
              <a:t>治理框架与体系</a:t>
            </a:r>
            <a:endParaRPr lang="zh-CN" altLang="en-US"/>
          </a:p>
        </p:txBody>
      </p:sp>
      <p:sp>
        <p:nvSpPr>
          <p:cNvPr id="1049544"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46"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48" name="TextBox 2"/>
          <p:cNvSpPr txBox="1"/>
          <p:nvPr>
            <p:custDataLst>
              <p:tags r:id="rId4"/>
            </p:custDataLst>
          </p:nvPr>
        </p:nvSpPr>
        <p:spPr>
          <a:xfrm>
            <a:off x="763381"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治理框架：人工智能透明治理的总体架构和组织结构</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550"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52"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54" name="TextBox 2"/>
          <p:cNvSpPr txBox="1"/>
          <p:nvPr>
            <p:custDataLst>
              <p:tags r:id="rId7"/>
            </p:custDataLst>
          </p:nvPr>
        </p:nvSpPr>
        <p:spPr>
          <a:xfrm>
            <a:off x="3561327"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治理体系：人工智能透明治理的制度体系和规范标准</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556"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58"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60" name="TextBox 2"/>
          <p:cNvSpPr txBox="1"/>
          <p:nvPr>
            <p:custDataLst>
              <p:tags r:id="rId10"/>
            </p:custDataLst>
          </p:nvPr>
        </p:nvSpPr>
        <p:spPr>
          <a:xfrm>
            <a:off x="6356085"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治理目标：人工智能透明治理要实现的目标和价值</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562"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64"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sym typeface="Arial" pitchFamily="34" charset="0"/>
            </a:endParaRPr>
          </a:p>
        </p:txBody>
      </p:sp>
      <p:sp>
        <p:nvSpPr>
          <p:cNvPr id="1049566" name="TextBox 2"/>
          <p:cNvSpPr txBox="1"/>
          <p:nvPr>
            <p:custDataLst>
              <p:tags r:id="rId13"/>
            </p:custDataLst>
          </p:nvPr>
        </p:nvSpPr>
        <p:spPr>
          <a:xfrm>
            <a:off x="9144465" y="3137508"/>
            <a:ext cx="2278952" cy="1840235"/>
          </a:xfrm>
          <a:prstGeom prst="rect">
            <a:avLst/>
          </a:prstGeom>
          <a:noFill/>
        </p:spPr>
        <p:txBody>
          <a:bodyPr wrap="square" rtlCol="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治理手段：人工智能透明治理所采取的措施和手段</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18" name="标题 2"/>
          <p:cNvSpPr>
            <a:spLocks noGrp="1"/>
          </p:cNvSpPr>
          <p:nvPr>
            <p:ph type="title" idx="5"/>
          </p:nvPr>
        </p:nvSpPr>
        <p:spPr/>
        <p:txBody>
          <a:bodyPr>
            <a:normAutofit fontScale="91667"/>
          </a:bodyPr>
          <a:lstStyle/>
          <a:p>
            <a:r>
              <a:rPr lang="zh-CN" altLang="en-US"/>
              <a:t>关键技术与实践</a:t>
            </a:r>
            <a:endParaRPr lang="zh-CN" altLang="en-US"/>
          </a:p>
        </p:txBody>
      </p:sp>
      <p:sp>
        <p:nvSpPr>
          <p:cNvPr id="104962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数据可解释性：提高AI决策过程的透明度和可理解性</a:t>
            </a:r>
            <a:endParaRPr lang="zh-CN" altLang="en-US" sz="1200" spc="150">
              <a:solidFill>
                <a:schemeClr val="tx1">
                  <a:lumMod val="65000"/>
                  <a:lumOff val="35000"/>
                </a:schemeClr>
              </a:solidFill>
              <a:latin typeface="+mn-ea"/>
              <a:sym typeface="+mn-ea"/>
            </a:endParaRPr>
          </a:p>
        </p:txBody>
      </p:sp>
      <p:sp>
        <p:nvSpPr>
          <p:cNvPr id="104962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算法审计：对AI算法进行全面审查和验证</a:t>
            </a:r>
            <a:endParaRPr lang="zh-CN" altLang="en-US" sz="1200" spc="150">
              <a:solidFill>
                <a:schemeClr val="tx1">
                  <a:lumMod val="65000"/>
                  <a:lumOff val="35000"/>
                </a:schemeClr>
              </a:solidFill>
              <a:latin typeface="+mn-ea"/>
              <a:sym typeface="+mn-ea"/>
            </a:endParaRPr>
          </a:p>
        </p:txBody>
      </p:sp>
      <p:sp>
        <p:nvSpPr>
          <p:cNvPr id="104962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隐私保护：确保数据和算法的安全性，防止隐私泄露</a:t>
            </a:r>
            <a:endParaRPr lang="zh-CN" altLang="en-US" sz="1200" spc="150">
              <a:solidFill>
                <a:schemeClr val="tx1">
                  <a:lumMod val="65000"/>
                  <a:lumOff val="35000"/>
                </a:schemeClr>
              </a:solidFill>
              <a:latin typeface="+mn-ea"/>
              <a:sym typeface="+mn-ea"/>
            </a:endParaRPr>
          </a:p>
        </p:txBody>
      </p:sp>
      <p:sp>
        <p:nvSpPr>
          <p:cNvPr id="104962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伦理监管：制定和实施AI伦理准则，确保AI应用的正当性和公平性</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78" name="文本占位符 2"/>
          <p:cNvSpPr>
            <a:spLocks noGrp="1"/>
          </p:cNvSpPr>
          <p:nvPr>
            <p:ph type="body" idx="2"/>
            <p:custDataLst>
              <p:tags r:id="rId2"/>
            </p:custDataLst>
          </p:nvPr>
        </p:nvSpPr>
        <p:spPr/>
        <p:txBody>
          <a:bodyPr>
            <a:normAutofit fontScale="96875"/>
          </a:bodyPr>
          <a:lstStyle/>
          <a:p>
            <a:r>
              <a:rPr lang="zh-CN" altLang="en-US"/>
              <a:t>PART FOUR</a:t>
            </a:r>
            <a:endParaRPr lang="zh-CN" altLang="en-US"/>
          </a:p>
        </p:txBody>
      </p:sp>
      <p:sp>
        <p:nvSpPr>
          <p:cNvPr id="1049680" name="标题 6"/>
          <p:cNvSpPr>
            <a:spLocks noGrp="1"/>
          </p:cNvSpPr>
          <p:nvPr>
            <p:ph type="title" idx="1"/>
            <p:custDataLst>
              <p:tags r:id="rId3"/>
            </p:custDataLst>
          </p:nvPr>
        </p:nvSpPr>
        <p:spPr/>
        <p:txBody>
          <a:bodyPr>
            <a:normAutofit fontScale="93333"/>
          </a:bodyPr>
          <a:lstStyle/>
          <a:p>
            <a:r>
              <a:rPr lang="zh-CN" altLang="en-US"/>
              <a:t>人工智能透明治理的实施路径</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794" name="标题 2"/>
          <p:cNvSpPr>
            <a:spLocks noGrp="1"/>
          </p:cNvSpPr>
          <p:nvPr>
            <p:ph type="title" idx="5"/>
          </p:nvPr>
        </p:nvSpPr>
        <p:spPr/>
        <p:txBody>
          <a:bodyPr>
            <a:normAutofit fontScale="91667"/>
          </a:bodyPr>
          <a:lstStyle/>
          <a:p>
            <a:r>
              <a:rPr lang="zh-CN" altLang="en-US"/>
              <a:t>数据治理与隐私保护</a:t>
            </a:r>
            <a:endParaRPr lang="zh-CN" altLang="en-US"/>
          </a:p>
        </p:txBody>
      </p:sp>
      <p:sp>
        <p:nvSpPr>
          <p:cNvPr id="104979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79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0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0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监管与合规：遵守相关法律法规，接受监管部门的监督和检查，确保数据合法合规使用。</a:t>
            </a:r>
            <a:endParaRPr lang="en-US" altLang="zh-CN">
              <a:solidFill>
                <a:schemeClr val="dk1">
                  <a:lumMod val="80000"/>
                  <a:lumOff val="20000"/>
                </a:schemeClr>
              </a:solidFill>
              <a:latin typeface="+mn-ea"/>
              <a:sym typeface="+mn-ea"/>
            </a:endParaRPr>
          </a:p>
        </p:txBody>
      </p:sp>
      <p:sp>
        <p:nvSpPr>
          <p:cNvPr id="104980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0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0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1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数据治理：建立数据管理制度，明确数据所有权和使用权，确保数据的安全性和完整性。</a:t>
            </a:r>
            <a:endParaRPr lang="zh-CN" altLang="en-US">
              <a:solidFill>
                <a:schemeClr val="dk1">
                  <a:lumMod val="80000"/>
                  <a:lumOff val="20000"/>
                </a:schemeClr>
              </a:solidFill>
              <a:latin typeface="+mn-ea"/>
              <a:sym typeface="+mn-ea"/>
            </a:endParaRPr>
          </a:p>
        </p:txBody>
      </p:sp>
      <p:sp>
        <p:nvSpPr>
          <p:cNvPr id="104981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1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1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1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隐私保护：制定隐私政策，对个人信息进行加密和匿名化处理，防止数据泄露和滥用。</a:t>
            </a:r>
            <a:endParaRPr lang="zh-CN" altLang="en-US">
              <a:solidFill>
                <a:schemeClr val="dk1">
                  <a:lumMod val="80000"/>
                  <a:lumOff val="20000"/>
                </a:schemeClr>
              </a:solidFill>
              <a:latin typeface="+mn-ea"/>
              <a:sym typeface="+mn-ea"/>
            </a:endParaRPr>
          </a:p>
        </p:txBody>
      </p:sp>
      <p:sp>
        <p:nvSpPr>
          <p:cNvPr id="104982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2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2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82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78889"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透明度与可审计性：公开数据治理过程和结果，接受第三方审计和评估，确保数据的透明度和可信度。</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https://d.book118.com/537131163161006032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0.xml><?xml version="1.0" encoding="utf-8"?>
<p:tagLst xmlns:p="http://schemas.openxmlformats.org/presentationml/2006/main">
  <p:tag name="KSO_WM_BEAUTIFY_FLAG" val="#wm#"/>
  <p:tag name="KSO_WM_SLIDE_CONTENT_AREA" val="{&quot;left&quot;:&quot;81.45&quot;,&quot;top&quot;:&quot;106.8&quot;,&quot;width&quot;:&quot;739.1&quot;,&quot;height&quot;:&quot;290.25&quot;}"/>
  <p:tag name="KSO_WM_SLIDE_ID" val="custom20230303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1_2"/>
  <p:tag name="KSO_WM_UNIT_INDEX" val="1_1_2"/>
  <p:tag name="KSO_WM_UNIT_LAYERLEVEL" val="1_1_1"/>
  <p:tag name="KSO_WM_UNIT_PRESET_TEXT" val="01."/>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1_1"/>
  <p:tag name="KSO_WM_UNIT_INDEX" val="1_1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2_1"/>
  <p:tag name="KSO_WM_UNIT_INDEX" val="1_2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2_2"/>
  <p:tag name="KSO_WM_UNIT_INDEX" val="1_2_2"/>
  <p:tag name="KSO_WM_UNIT_LAYERLEVEL" val="1_1_1"/>
  <p:tag name="KSO_WM_UNIT_PRESET_TEXT" val="02."/>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 name="KSO_WM_UNIT_VALUE" val="12"/>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3_2"/>
  <p:tag name="KSO_WM_UNIT_INDEX" val="1_3_2"/>
  <p:tag name="KSO_WM_UNIT_LAYERLEVEL" val="1_1_1"/>
  <p:tag name="KSO_WM_UNIT_PRESET_TEXT" val="03."/>
  <p:tag name="KSO_WM_UNIT_SUBTYPE" val="d"/>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3_1"/>
  <p:tag name="KSO_WM_UNIT_INDEX" val="1_3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4_1"/>
  <p:tag name="KSO_WM_UNIT_INDEX" val="1_4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4_2"/>
  <p:tag name="KSO_WM_UNIT_INDEX" val="1_4_2"/>
  <p:tag name="KSO_WM_UNIT_LAYERLEVEL" val="1_1_1"/>
  <p:tag name="KSO_WM_UNIT_PRESET_TEXT" val="04."/>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4_1"/>
  <p:tag name="KSO_WM_UNIT_INDEX" val="1_4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5_1"/>
  <p:tag name="KSO_WM_UNIT_INDEX" val="1_5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5_2"/>
  <p:tag name="KSO_WM_UNIT_INDEX" val="1_5_2"/>
  <p:tag name="KSO_WM_UNIT_LAYERLEVEL" val="1_1_1"/>
  <p:tag name="KSO_WM_UNIT_PRESET_TEXT" val="05."/>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5_1"/>
  <p:tag name="KSO_WM_UNIT_INDEX" val="1_5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6_1"/>
  <p:tag name="KSO_WM_UNIT_INDEX" val="1_6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i*1_6_2"/>
  <p:tag name="KSO_WM_UNIT_INDEX" val="1_6_2"/>
  <p:tag name="KSO_WM_UNIT_LAYERLEVEL" val="1_1_1"/>
  <p:tag name="KSO_WM_UNIT_PRESET_TEXT" val="06."/>
  <p:tag name="KSO_WM_UNIT_SUBTYPE" val="d"/>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6*l_h_a*1_6_1"/>
  <p:tag name="KSO_WM_UNIT_INDEX" val="1_6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2"/>
</p:tagLst>
</file>

<file path=ppt/tags/tag141.xml><?xml version="1.0" encoding="utf-8"?>
<p:tagLst xmlns:p="http://schemas.openxmlformats.org/presentationml/2006/main">
  <p:tag name="KSO_WM_BEAUTIFY_FLAG" val="#wm#"/>
  <p:tag name="KSO_WM_DIAGRAM_GROUP_CODE" val="l1-1"/>
  <p:tag name="KSO_WM_SLIDE_DIAGTYPE" val="l"/>
  <p:tag name="KSO_WM_SLIDE_ID" val="custom2023030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ONE"/>
  <p:tag name="KSO_WM_UNIT_TYPE" val="e"/>
  <p:tag name="KSO_WM_UNIT_VALUE" val="6"/>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4.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5.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WO"/>
  <p:tag name="KSO_WM_UNIT_TYPE" val="e"/>
  <p:tag name="KSO_WM_UNIT_VALUE" val="6"/>
</p:tagLst>
</file>

<file path=ppt/tags/tag146.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7.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HREE"/>
  <p:tag name="KSO_WM_UNIT_TYPE" val="e"/>
  <p:tag name="KSO_WM_UNIT_VALUE" val="6"/>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8.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1_1"/>
  <p:tag name="KSO_WM_UNIT_INDEX" val="1_1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1_1"/>
  <p:tag name="KSO_WM_UNIT_INDEX" val="1_1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2_1"/>
  <p:tag name="KSO_WM_UNIT_INDEX" val="1_2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2_1"/>
  <p:tag name="KSO_WM_UNIT_INDEX" val="1_2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3_1"/>
  <p:tag name="KSO_WM_UNIT_INDEX" val="1_3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3_1"/>
  <p:tag name="KSO_WM_UNIT_INDEX" val="1_3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f*1_4_1"/>
  <p:tag name="KSO_WM_UNIT_INDEX" val="1_4_1"/>
  <p:tag name="KSO_WM_UNIT_LAYERLEVEL" val="1_1_1"/>
  <p:tag name="KSO_WM_UNIT_NOCLEAR" val="0"/>
  <p:tag name="KSO_WM_UNIT_PRESET_TEXT" val="单击此处输入你的智能图形项正文，请尽量言简意赅的阐述观点，以便观者可以准确理解您所传达的信息。"/>
  <p:tag name="KSO_WM_UNIT_SUBTYPE" val="a"/>
  <p:tag name="KSO_WM_UNIT_TYPE" val="l_h_f"/>
  <p:tag name="KSO_WM_UNIT_VALUE" val="60"/>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92.3999938964844,&quot;width&quot;:392}"/>
  <p:tag name="KSO_WM_TAG_VERSION" val="3.0"/>
  <p:tag name="KSO_WM_TEMPLATE_CATEGORY" val="diagram"/>
  <p:tag name="KSO_WM_TEMPLATE_INDEX" val="20230930"/>
  <p:tag name="KSO_WM_UNIT_COMPATIBLE" val="0"/>
  <p:tag name="KSO_WM_UNIT_DIAGRAM_ISNUMVISUAL" val="0"/>
  <p:tag name="KSO_WM_UNIT_DIAGRAM_ISREFERUNIT" val="0"/>
  <p:tag name="KSO_WM_UNIT_HIGHLIGHT" val="0"/>
  <p:tag name="KSO_WM_UNIT_ID" val="diagram20230930_3*l_h_a*1_4_1"/>
  <p:tag name="KSO_WM_UNIT_INDEX" val="1_4_1"/>
  <p:tag name="KSO_WM_UNIT_ISCONTENTSTITLE" val="0"/>
  <p:tag name="KSO_WM_UNIT_ISNUMDGMTITLE" val="0"/>
  <p:tag name="KSO_WM_UNIT_LAYERLEVEL" val="1_1_1"/>
  <p:tag name="KSO_WM_UNIT_NOCLEAR" val="0"/>
  <p:tag name="KSO_WM_UNIT_PRESET_TEXT" val="添加项标题"/>
  <p:tag name="KSO_WM_UNIT_TEXT_FILL_FORE_SCHEMECOLOR_INDEX" val="5"/>
  <p:tag name="KSO_WM_UNIT_TYPE" val="l_h_a"/>
  <p:tag name="KSO_WM_UNIT_VALUE" val="1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FOUR"/>
  <p:tag name="KSO_WM_UNIT_TYPE" val="e"/>
  <p:tag name="KSO_WM_UNIT_VALUE" val="6"/>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5.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2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6">
      <a:dk1>
        <a:srgbClr val="000000"/>
      </a:dk1>
      <a:lt1>
        <a:srgbClr val="FFFFFF"/>
      </a:lt1>
      <a:dk2>
        <a:srgbClr val="003E29"/>
      </a:dk2>
      <a:lt2>
        <a:srgbClr val="E6E6E6"/>
      </a:lt2>
      <a:accent1>
        <a:srgbClr val="1FFFB5"/>
      </a:accent1>
      <a:accent2>
        <a:srgbClr val="2EE8C3"/>
      </a:accent2>
      <a:accent3>
        <a:srgbClr val="3DD2D1"/>
      </a:accent3>
      <a:accent4>
        <a:srgbClr val="4BBBE0"/>
      </a:accent4>
      <a:accent5>
        <a:srgbClr val="5AA5EE"/>
      </a:accent5>
      <a:accent6>
        <a:srgbClr val="698EFC"/>
      </a:accent6>
      <a:hlink>
        <a:srgbClr val="4472C4"/>
      </a:hlink>
      <a:folHlink>
        <a:srgbClr val="EEEEEE"/>
      </a:folHlink>
    </a:clrScheme>
    <a:fontScheme name="稻壳儿-黑体常规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MiSans Heavy</vt:lpstr>
      <vt:lpstr>MiSans Normal</vt:lpstr>
      <vt:lpstr>MiSans</vt:lpstr>
      <vt:lpstr>Wingdings</vt:lpstr>
      <vt:lpstr>微软雅黑</vt:lpstr>
      <vt:lpstr>Office Theme</vt:lpstr>
      <vt:lpstr>人工智能透明治理新时代</vt:lpstr>
      <vt:lpstr>目录</vt:lpstr>
      <vt:lpstr>添加章节标题</vt:lpstr>
      <vt:lpstr>人工智能透明治理的背景</vt:lpstr>
      <vt:lpstr>技术发展推动治理变革</vt:lpstr>
      <vt:lpstr>人工智能治理的挑战与机遇</vt:lpstr>
      <vt:lpstr>透明治理的必要性和重要性</vt:lpstr>
      <vt:lpstr>人工智能透明治理的内涵</vt:lpstr>
      <vt:lpstr>定义与原则</vt:lpstr>
      <vt:lpstr>治理框架与体系</vt:lpstr>
      <vt:lpstr>关键技术与实践</vt:lpstr>
      <vt:lpstr>人工智能透明治理的实施路径</vt:lpstr>
      <vt:lpstr>数据治理与隐私保护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2024-09-05T23:30:36.757</cp:lastPrinted>
  <dcterms:created xsi:type="dcterms:W3CDTF">2024-09-05T15:30:36Z</dcterms:created>
  <dcterms:modified xsi:type="dcterms:W3CDTF">2024-09-05T15:30:39Z</dcterms:modified>
</cp:coreProperties>
</file>