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B2C843-79A7-459C-8C6F-9302E73C5D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EF08CD-13B9-46F2-91A6-6EBEC5CABE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345C7F-A909-4A7C-85C4-A4D61E6991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1D2D7E-0088-43E9-BB40-5680E97FC1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A08311-9C3E-4B5B-BADC-7F0186E08B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E0C04A-490C-4A39-99FF-7C215A8399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E8CA58-3208-4322-9047-AA9A2B5207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7CAE8F-8CA0-4251-A638-6FEAEF63A4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5EDE66-9D1C-4D4E-9AC3-845D44C0B7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090852-B786-4CEB-B5CF-5C0C8EC4A0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F0A14E-62D5-497A-BDF6-79A9A68AB5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713200304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《位移时间的关系》ppt课件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位移和时间的基本概念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位移和时间的关系公式</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位移时间图像</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位移和速度的关系</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位移和加速度的关系</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位移和时间的基本概念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位移是物体在某一时刻相对于另一物体或参考系的位置变化量，通常用矢量表示，包括大小和方向。</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位移的定义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位移的单位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位移的测量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位移的国际单位是米（m）。</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位移可以通过各种测量技术进行测量，如激光测距、GPS定位等。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位移的定义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时间是一维的连续变化，表示事件发生的顺序和持续时间。</a:t>
            </a:r>
          </a:p>
        </p:txBody>
      </p:sp>
      <p:pic>
        <p:nvPicPr>
          <p:cNvPr id="5" name="Picture 5"/>
          <p:cNvPicPr>
            <a:picLocks noChangeAspect="1"/>
          </p:cNvPicPr>
          <p:nvPr/>
        </p:nvPicPr>
        <p:blipFill>
          <a:blip r:embed="rId2"/>
          <a:srcRect l="22708" r="2270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时间的定义</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时间的基本单位是秒（s），其他常用单位有分、时、日等。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时间的基本单位</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时间可以通过各种计时仪器进行测量，如石英钟、原子钟等。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时间测量</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时间的定义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位置随时间变化</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速度的定义</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速度的物理意义</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速度的单位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位移和时间的关系概述</a:t>
              </a:r>
            </a:p>
          </p:txBody>
        </p:sp>
      </p:grpSp>
      <p:pic>
        <p:nvPicPr>
          <p:cNvPr id="28" name="Picture 28"/>
          <p:cNvPicPr>
            <a:picLocks noChangeAspect="1"/>
          </p:cNvPicPr>
          <p:nvPr/>
        </p:nvPicPr>
        <p:blipFill>
          <a:blip r:embed="rId2"/>
          <a:srcRect t="14657" b="1465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42065" r="42065"/>
          <a:stretch>
            <a:fillRect/>
          </a:stretch>
        </p:blipFill>
        <p:spPr>
          <a:xfrm>
            <a:off x="3570781" y="1337857"/>
            <a:ext cx="2465518"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物体的位置随时间的变化而变化，这是位移和时间关系的基础。</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速度是描述物体位置随时间变化快慢的物理量，等于位移与时间的比值。</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速度表示物体运动的快慢程度，是矢量，包括大小和方向。</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速度的国际单位是米/秒（m/s）。</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位移和时间的关系公式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物体在匀速直线运动中，速度保持不变，位移与时间成正比。</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在匀速直线运动中，物体的速度恒定，不随时间变化。因此，位移（即物体运动的路程）与时间成正比，公式为 $x = vt$，其中 $x$ 是位移，$v$ 是速度，$t$ 是时间。</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匀速直线运动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物体在匀加速直线运动中，速度随时间线性增加，位移与时间的平方成正比。</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在匀加速直线运动中，物体的加速度恒定，速度随时间线性增加。因此，位移与时间的平方成正比，公式为 $x = frac{1}{2}at^{2}$，其中 $x$ 是位移，$a$ 是加速度，$t$ 是时间。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917" r="1491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匀加速直线运动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物体在匀减速直线运动中，速度随时间线性减小，位移与时间的平方成正比。</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在匀减速直线运动中，物体的加速度与运动方向相反，速度随时间线性减小。但值得注意的是，由于物体最终会停止运动，所以实际位移与时间的平方成正比的关系仅适用于物体停止之前的时间段。公式可以表示为 $x = frac{v^{2}}{2a}$，其中 $x$ 是位移，$v$ 是初速度，$a$ 是加速度。</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匀减速直线运动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位移时间图像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https://d.book118.com/537132003043006042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2024-09-15T11:23:39.619</cp:lastPrinted>
  <dcterms:created xsi:type="dcterms:W3CDTF">2024-09-15T03:23:39Z</dcterms:created>
  <dcterms:modified xsi:type="dcterms:W3CDTF">2024-09-15T03:23:41Z</dcterms:modified>
</cp:coreProperties>
</file>