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BBDB6-3307-4933-8828-681C0B706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3B217-619A-4029-AF53-7B88E0ECA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D107D-BAE5-4E99-8E5E-7C2D10617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DFFE34-4D37-4F92-8B3D-26F9FA2F5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D521BE-92FB-4D69-966B-5FFDAC562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4F3435-95A0-4FE6-A69B-948CC7F50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C83F27-6EAF-40C4-B12E-3918A4D38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881471-0DAC-403D-AD3B-6FE4E85B9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A71F11-599B-4D35-9999-030586E9B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AFFFA-994F-418E-BDF5-ECCB5A8BD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A5850-BC57-4911-863C-071C16CFE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3211500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未来组织结构的发展趋势课件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组织结构概述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未来组织结构的发展趋势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未来组织结构的挑战与机遇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未来组织结构的优化与改进建议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未来组织结构的案例分析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组织结构概述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组织结构特点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适应性：组织结构需要适应外部环境和内部条件的变化，及时调整和优化。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稳定性：组织结构需要保持相对稳定，以利于提高效率和管理效果。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复杂性：组织结构涉及到多个层次和部门的协调和配合，需要处理好各种关系和矛盾。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组织结构定义：组织结构是指企业或组织内部的组织方式和结构关系，包括各部门之间的职责、权限和沟通方式等。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现代组织结构形式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包括事业部制、矩阵制、网络制等。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组织结构的发展趋势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随着信息技术的发展和市场竞争的加剧，组织结构正在朝着更加灵活、多元化和网络化的方向发展。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传统组织结构形式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包括直线制、职能制、直线职能制等。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417" r="24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组织结构的历史与发展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组织结构形式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直线制：以直线指挥关系为基础，强调集中统一指挥。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职能制：以职能分工为基础，强调专业化的管理。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组织结构的形式与分类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结合直线制和职能制的特点，形成一种综合的组织结构形式。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3. 直线职能制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33" r="133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以产品或地区为基础，划分成若干个事业部，实现分权管理。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4. 事业部制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结合直线制和职能制的特点，实现跨部门、跨职能的项目管理。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5. 矩阵制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组织结构的形式与分类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组织结构分类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按功能分为生产、销售、研发、人力资源等组织结构。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按管理层次分为高层、中层和基层组织结构。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按地域分为国内、国际组织结构。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146" b="1146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838" b="20838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组织结构的形式与分类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未来组织结构的发展趋势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强调开放与共享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平台化组织更注重资源的开放和共享，通过搭建平台，实现内部和外部资源的连接和共享，提高组织效率和创新能力。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以用户为中心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平台化组织以用户为中心，通过满足用户需求来驱动组织的研发、生产和市场活动，更贴近市场和用户需求。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轻资产运营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平台化组织通常采用轻资产运营模式，通过构建高效的资源整合机制，降低成本，提高效益。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平台化组织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生态型组织注重构建一个由多种要素组成的生态系统，包括供应商、渠道商、合作伙伴、用户等，通过协同合作实现共同发展。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强调生态系统建设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生态型组织具有高度的开放性和协同性，通过与外部合作伙伴的紧密合作，实现资源的互补和共享，提高整体竞争力。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开放与协同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875" r="12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生态型组织具有多元化的业务和发展方向，通过不断创新和拓展新的领域，实现持续增长和多元化发展。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生态型组织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25" r="1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优化组织结构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敏捷型组织通常采用扁平化、网络化的组织结构，减少管理层级，提高决策效率和执行力。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强调快速响应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敏捷型组织具有高度的灵活性和快速响应能力，能够迅速应对市场变化和用户需求，调整战略和业务模式。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以用户需求为导向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敏捷型组织以用户需求为导向，通过与用户的紧密沟通和反馈，不断优化产品和服务，满足用户需求。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敏捷型组织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强调网络化结构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网络型组织采用网络化的结构形式，通过构建节点之间的联系和互动，实现信息的快速传递和资源的共享。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灵活合作与共赢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网络型组织具有灵活的合作方式和共赢思维，通过与其他节点合作实现共同发展和利益共享。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高度适应能力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网络型组织具有高度的适应能力，能够快速响应市场变化和用户需求，调整节点之间的联系和互动形式。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网络型组织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未来组织结构的挑战与机遇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技术革新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人才管理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风险管理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面临的挑战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全球化使得企业需要面对更广泛的业务范围和更复杂的市场环境，对组织结构的灵活性和适应性提出了更高的要求。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随着人才竞争的加剧，企业需要更加注重人才的培养和管理，以保持人才的稳定性和竞争力。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随着企业业务的复杂性和不确定性的增加，风险管理成为组织结构设计中需要考虑的重要因素。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随着技术的不断革新，企业需要不断适应和掌握新的技术，以应用于组织结构的优化和调整。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https://d.book118.com/537132115002006025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2024-08-29T09:15:48.900</cp:lastPrinted>
  <dcterms:created xsi:type="dcterms:W3CDTF">2024-08-29T01:15:48Z</dcterms:created>
  <dcterms:modified xsi:type="dcterms:W3CDTF">2024-08-29T01:15:50Z</dcterms:modified>
</cp:coreProperties>
</file>