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DF507-771F-4529-8D0A-72ECF40C5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E6040-407F-467D-B154-3F5A9819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2B8A9-49FE-4BAF-A511-8EB3F62A5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5AC55-6177-4FB7-A565-79BE67CEC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30E6A-2581-4AF4-A4E7-803B93BE3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109A8F-1FD3-49A9-824A-11F56FB2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6C3E6-9135-451A-ABCE-0351FA719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B4806-509A-4DF9-A000-44618D60A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1A988-9B07-4C7C-8AF8-D989E3658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4595D-731D-42FD-B82F-642605DB9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9A41A-376D-4B38-8F34-809739451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2136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急症的护理\n## 1.肿瘤急症的基本概念与特点\n### 1.1肿瘤急症的定义与分类\n### 1.2肿瘤急症的发病原因与机制\n### 1.3肿瘤急症的症状与体征\n## 2.肿瘤急症的诊断与鉴别诊断\n### 2.1肿瘤急症的诊断方法\n### 2.2肿瘤急症与相似疾病的鉴别诊断\n### 2.3肿瘤急症的病情评估与分级\n## 3.肿瘤急症的治疗方法\n### 3.1肿瘤急症的一般治疗方法\n### 3.2肿瘤急症的药物治疗\n### 3.3肿瘤急症的手术治疗\n## 4.肿瘤急症的护理原则与方法\n### 4.1肿瘤急症的护理原则\n### 4.2肿瘤急症的一般护理措施\n### 4.3肿瘤急症的特殊护理措施\n## 5.肿瘤急症的心理护理与社会支持\n### 5.1肿瘤急症患者的心理特点与需求\n### 5.2肿瘤急症的心理护理方法\n### 5.3肿瘤急症的社会支持与家庭关怀\n## 6.肿瘤急症的预防与康复\n### 6.1肿瘤急症的预防策略与方法\n### 6.2肿瘤急症的康复治疗与康复护理\n### 6.3肿瘤急症的生活方式调整与健康管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肿瘤急症的护理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肿瘤急症的基本概念与特点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肿瘤急症是指肿瘤患者在短时间内出现的严重并发症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如肿瘤破裂、出血、感染等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需要紧急处理以挽救患者生命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肿瘤急症的分类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根据肿瘤类型分类：肺癌急症、乳腺癌急症等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根据急症类型分类：出血性急症、感染性急症等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肿瘤急症的发病原因与机制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肿瘤急症的发病原因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肿瘤本身的生长和扩散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肿瘤相关的并发症：如感染、出血、梗阻等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肿瘤治疗相关的副作用：如化疗、放疗等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肿瘤急症的发病机制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肿瘤细胞侵犯周围组织和器官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肿瘤细胞释放炎症因子和血管生成因子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肿瘤患者免疫力低下，易发生感染和出血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肿瘤急症的症状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疼痛：剧烈疼痛、持续性疼痛等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出血：鼻衄、咳血、便血等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感染：发热、咳嗽、腹泻等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梗阻：呼吸困难、吞咽困难、黄疸等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肿瘤急症的体征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体征加重：原有体征突然加重，如肿块迅速增大、疼痛加剧等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生命体征不稳定：心率加快、血压下降、呼吸急促等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神经系统症状：意识障碍、言语不清、肢体无力等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肿瘤急症的症状与体征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肿瘤急症的诊断与鉴别诊断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病史和体格检查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了解患者肿瘤病史和急症症状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检查患者的生命体征和神经系统状态</a:t>
                </a:r>
                <a:endParaRPr/>
              </a:p>
            </p:txBody>
          </p:sp>
          <p:sp>
            <p:nvSpPr>
              <p:cNvPr id="27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X线、CT、MRI等检查肿瘤的部位和范围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超声检查了解肿瘤内部结构和周围组织情况</a:t>
                </a:r>
                <a:endParaRPr/>
              </a:p>
            </p:txBody>
          </p:sp>
          <p:sp>
            <p:nvSpPr>
              <p:cNvPr id="27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血常规、生化、肿瘤标志物等检查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细菌培养和药敏试验</a:t>
                </a:r>
                <a:endParaRPr/>
              </a:p>
            </p:txBody>
          </p:sp>
          <p:sp>
            <p:nvSpPr>
              <p:cNvPr id="27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感染性急症</a:t>
                </a:r>
                <a:endParaRPr/>
              </a:p>
            </p:txBody>
          </p:sp>
          <p:sp>
            <p:nvSpPr>
              <p:cNvPr id="2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发热、咳嗽、腹泻等症状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白细胞升高、C反应蛋白升高等炎症指标</a:t>
                </a:r>
                <a:endParaRPr/>
              </a:p>
            </p:txBody>
          </p:sp>
        </p:grpSp>
        <p:grpSp>
          <p:nvGrpSpPr>
            <p:cNvPr id="28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出血性急症</a:t>
                </a:r>
                <a:endParaRPr/>
              </a:p>
            </p:txBody>
          </p:sp>
          <p:sp>
            <p:nvSpPr>
              <p:cNvPr id="2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出血症状：鼻衄、咳血、便血等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出血原因：肿瘤破裂、血管破裂等</a:t>
                </a:r>
                <a:endParaRPr/>
              </a:p>
            </p:txBody>
          </p:sp>
        </p:grpSp>
        <p:grpSp>
          <p:nvGrpSpPr>
            <p:cNvPr id="29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梗阻性急症</a:t>
                </a:r>
                <a:endParaRPr/>
              </a:p>
            </p:txBody>
          </p:sp>
          <p:sp>
            <p:nvSpPr>
              <p:cNvPr id="2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呼吸困难、吞咽困难、黄疸等症状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肿瘤压迫、炎症水肿等梗阻原因</a:t>
                </a:r>
                <a:endParaRPr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肿瘤急症与相似疾病的鉴别诊断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肿瘤急症的病情评估与分级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了解患者的一般状况：年龄、体重、体力等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评估患者的肿瘤状况：肿瘤类型、分期、治疗等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评估患者的急症状况：症状、体征、检查结果等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根据病情严重程度分级：轻度、中度、重度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根据急症类型和病情发展速度分级：急性、亚急性、慢性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肿瘤急症的治疗方法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肿瘤急症的一般治疗方法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抗感染药物：抗生素、抗病毒药物等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镇痛药物：非甾体抗炎药、阿片类药物等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止血药物：止血敏、维生素K等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支持治疗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补充血容量：输血、输液等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维持电解质平衡：补充钾、钠、氯等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营养支持：肠内营养、肠外营养等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抗肿瘤药物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化疗药物：顺铂、紫杉醇等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靶向药物：EGFR抑制剂、ALK抑制剂等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免疫治疗药物：PD-1/PD-L1抑制剂等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缓解症状药物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镇痛药物：吗啡、曲马多等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止吐药物：格拉司琼、昂丹司琼等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腹泻药物：洛哌丁胺、思密达等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肿瘤急症的药物治疗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急诊手术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肿瘤破裂、出血、感染等紧急情况下的手术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解除梗阻、挽救生命为目的的手术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姑息性手术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切除肿瘤部分或全部，减轻症状的手术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改善生活质量，延长生存期的手术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肿瘤急症的手术治疗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https://d.book118.com/537132136046006043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肿瘤急症的护理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2024-09-17T01:06:32.031</cp:lastPrinted>
  <dcterms:created xsi:type="dcterms:W3CDTF">2024-09-16T17:06:32Z</dcterms:created>
  <dcterms:modified xsi:type="dcterms:W3CDTF">2024-09-16T17:06:33Z</dcterms:modified>
</cp:coreProperties>
</file>