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5217A-C0E8-4DD8-BA0C-5F518B8F6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17B29-2C1D-466D-BDDC-3B94CB025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2FE4E-98B1-42C1-9D41-57DACCB53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A22B5-3522-49AE-9746-EF7A278C2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B191D0-C5B8-4535-A464-B785B2365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40CE36-419E-4FC7-B281-5140F6D38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459EE6-E0E1-459F-87D5-3E4165B55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27E69-5FF0-4AAD-91A6-17C0AB73E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FEF03-4943-4390-A7DA-1B68DB34B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7F79A-B21F-4604-9DE6-CF7B40EA3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9420C-1EAB-48AB-8E5A-33E0FDD9A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3214205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动物传染病防治策略浅谈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动物传染病概述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动物传染病防治现状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动物传染病防治策略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新发动物传染病防治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动物传染病防治展望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动物传染病概述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动物传染病定义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动物传染病是指由各种病原体引起的、能在动物群体中引起传播的疾病。这些病原体包括病毒、细菌、真菌等，具有传染性、流行性和易感性等特点。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动物传染病不仅对畜牧业生产造成巨大损失，还可能威胁人类健康，因此防治动物传染病对于保障公共卫生安全具有重要意义。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3595" r="135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56" r="271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07" r="300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动物传染病分类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根据传播方式和流行特点，动物传染病可分为接触性传染病、呼吸道传染病、消化道传染病等不同类型。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根据病原体的不同，动物传染病可分为病毒性、细菌性、真菌性等不同类型。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动物传染病传播方式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8300" r="1830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接触性传播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动物与患病动物直接接触或通过污染物间接接触而感染。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昆虫传播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一些昆虫如蚊子、苍蝇等可以携带病原体，通过叮咬或接触动物而传播疾病。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呼吸道传播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病原体通过飞沫、尘埃等途径，经呼吸道进入动物体内。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消化道传播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病原体污染饮水、食物等，经口摄入而感染。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动物传染病防治现状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针对突发疫情，制定应急预案，确保快速响应和控制疫情。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制定严格的动物检疫和隔离措施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通过制定相关政策，要求对疑似感染的动物进行隔离和检疫，以防止疫情扩散。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实施疫苗接种计划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推广疫苗接种计划，提高动物群体的免疫力，降低感染风险。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防治政策与法规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防治技术与方法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病原学诊断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利用现代生物学技术，对疑似感染的动物进行病原学诊断，确定病原体种类。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流行病学调查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对疫情发生地的动物和环境进行流行病学调查，了解疫情传播途径和范围。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针对不同病原体，开发和应用特效药物，对感染动物进行治疗。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通过实施有效的防治策略和技术，成功控制了许多动物传染病，降低了其对人类和动物的危害。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仍存在一些难以控制的动物传染病，如非洲猪瘟、禽流感等，需要进一步研究和探索防治方法。同时，防治过程中也存在资源投入不足、技术更新缓慢等问题。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31" r="26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防治效果与挑战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动物传染病防治策略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https://d.book118.com/537132142054006032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2024-09-05T04:36:52.288</cp:lastPrinted>
  <dcterms:created xsi:type="dcterms:W3CDTF">2024-09-04T20:36:52Z</dcterms:created>
  <dcterms:modified xsi:type="dcterms:W3CDTF">2024-09-04T20:36:54Z</dcterms:modified>
</cp:coreProperties>
</file>