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2EA21-77D1-47E2-AEE0-5F25B6114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808F4-CC5F-44A8-B2A8-F1508A72A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E26E9-4FCE-45AD-B825-00C467E5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FF7B4-3A31-4942-807F-65AA8D04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4DAEF-1C51-4410-A723-F83FF9A1B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E9649-BF6C-476C-B54E-C1F2DC70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6B9FC-8713-460D-968F-C1EBB109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B5421-DA87-4DDA-A30E-9A37EA12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00F74-FA92-4CC4-A192-BB1F50222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2F3F-08B9-49A6-8AC8-90B112FA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26FD2-7183-4496-BD1C-6DA16771B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3054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新生儿护理PPT背景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新生儿心理发展及护理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新生儿体温调节中枢尚未发育完全，需要注意保暖，维持体温稳定。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新生儿的消化系统尚未成熟，需要注意喂养方式和量，避免过度喂养。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新生儿呼吸频率较快，需要注意观察呼吸是否顺畅，防止窒息。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新生儿的免疫系统较弱，容易感染病菌，需要注意卫生和环境。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新生儿的体重和身高增长迅速，需要充足的营养和睡眠。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新生儿的头部控制能力逐渐增强，需要适时进行抬头和翻身训练。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新生儿的视力逐渐发育，需要提供鲜艳、移动的物体刺激视觉发育。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新生儿的听力逐渐发育，需要提供柔和的音乐和声音刺激听觉发育。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新生儿需要母乳喂养，母乳中含有丰富的营养和免疫物质，有助于宝宝的生长发育和健康。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新生儿需要补充维生素D，维生素D有助于钙的吸收和利用，预防佝偻病。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新生儿需要适量补充铁元素，铁元素是造血所需的微量元素，缺乏会导致贫血等问题。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新生儿需要注意控制盐和糖的摄入量，过多的盐和糖会影响宝宝的健康。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母乳是新生儿最理想的食品，含有丰富的营养物质和免疫活性物质，有助于提高宝宝的免疫力。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无法母乳喂养的情况下，可以选择适合新生儿的配方奶，注意奶量和喂养时间的控制。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母乳喂养时应选择舒适的姿势，将宝宝的头和身体紧密贴合，保持宝宝的头和身体的直线。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无论是母乳喂养还是人工喂养，都要注意奶具的消毒，保证奶具的卫生。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奶具消毒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为新生儿创造一个安静、舒适、温暖的睡眠环境，注意调节室内温度和湿度。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新生儿的睡眠姿势应该以仰卧位为主，避免趴睡或侧卧，以确保呼吸顺畅和安全。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建立规律作息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逐步建立新生儿规律的作息时间，有助于宝宝的生长发育和家长的护理。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安抚和哭闹处理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对于宝宝的哭闹，应该及时安抚，寻找原因并处理，培养良好的情感纽带。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新生儿的皮肤娇嫩，要注意清洁和保湿，避免使用化学成分较多的护肤品。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新生儿脐带未脱落前，要保持脐带干燥和清洁，避免感染。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定期为新生儿清洗口腔，用柔软的纱布擦拭牙龈和舌头。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选择宽松、柔软、透气的衣服和尿布，避免过紧或过小。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衣物选择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https://d.book118.com/537133054166006043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2024-09-18T01:22:13.227</cp:lastPrinted>
  <dcterms:created xsi:type="dcterms:W3CDTF">2024-09-17T17:22:13Z</dcterms:created>
  <dcterms:modified xsi:type="dcterms:W3CDTF">2024-09-17T17:22:15Z</dcterms:modified>
</cp:coreProperties>
</file>