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44058F-3C4C-469E-80CB-E3EF1316B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BE04E-E817-4776-BD53-0668EFF1A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B8D2C8-12EA-43D7-88CD-D45870AC6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B604AB-73F7-4B5D-A29E-75645B7738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DB381-0BF6-4DBD-8243-44A86FCBF0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062D7D-7786-4942-83F8-6706D85D01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D3E6BD-7F2B-4C59-AC17-B349CBBD28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3DF1BE-7BC3-4EAD-B4A3-099EEE51A0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0C298-4897-4311-9901-92B660155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3CC5F-E2AD-4C40-BE3F-10CA23FC8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980FD-C01A-40BF-9DF7-42D02C3D3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34053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矿业技术创新与发展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矿业技术发展现状概述
 新技术在矿业中的应用
 矿业技术创新的重要性
 矿业技术创新面临的挑战
 矿业技术发展趋势展望
 矿业技术创新案例分享
 政策支持与行业发展
 结论：矿业技术创新与发展前景</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矿业技术发展现状概述</a:t>
            </a:r>
          </a:p>
        </p:txBody>
      </p:sp>
      <p:sp>
        <p:nvSpPr>
          <p:cNvPr id="3" name="Subtitle 2"/>
          <p:cNvSpPr>
            <a:spLocks noGrp="1"/>
          </p:cNvSpPr>
          <p:nvPr>
            <p:ph type="subTitle" idx="1"/>
          </p:nvPr>
        </p:nvSpPr>
        <p:spPr/>
        <p:txBody>
          <a:bodyPr/>
          <a:lstStyle/>
          <a:p>
            <a:r>
              <a:t>矿业技术创新与发展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矿业技术发展现状概述</a:t>
            </a:r>
          </a:p>
        </p:txBody>
      </p:sp>
      <p:sp>
        <p:nvSpPr>
          <p:cNvPr id="3" name="Text Placeholder 2"/>
          <p:cNvSpPr>
            <a:spLocks noGrp="1"/>
          </p:cNvSpPr>
          <p:nvPr>
            <p:ph type="body" idx="1"/>
          </p:nvPr>
        </p:nvSpPr>
        <p:spPr/>
        <p:txBody>
          <a:bodyPr/>
          <a:lstStyle/>
          <a:p>
            <a:r>
              <a:t>矿业技术发展现状概述</a:t>
            </a:r>
          </a:p>
        </p:txBody>
      </p:sp>
      <p:sp>
        <p:nvSpPr>
          <p:cNvPr id="4" name="Content Placeholder 3"/>
          <p:cNvSpPr>
            <a:spLocks noGrp="1"/>
          </p:cNvSpPr>
          <p:nvPr>
            <p:ph sz="half" idx="2"/>
          </p:nvPr>
        </p:nvSpPr>
        <p:spPr/>
        <p:txBody>
          <a:bodyPr/>
          <a:lstStyle/>
          <a:p>
            <a:r>
              <a:t>1.技术进步推动矿业发展：随着科技的不断进步，矿业技术也在不断发展，新技术的应用不断推动矿业产业的发展。</a:t>
            </a:r>
          </a:p>
          <a:p>
            <a:r>
              <a:t>2.信息化和智能化成为趋势：信息化和智能化已经成为矿业技术发展的趋势，通过应用信息技术和人工智能技术，提高矿业生产效率，降低成本，提高矿业竞争力。</a:t>
            </a:r>
          </a:p>
          <a:p>
            <a:r>
              <a:t>3.环保和可持续发展要求：随着全球环保意识的提高，矿业技术发展必须考虑环保和可持续发展要求，采用环保技术和节能技术，减少对环境的污染，提高矿业可持续发展能力。</a:t>
            </a:r>
          </a:p>
          <a:p/>
        </p:txBody>
      </p:sp>
      <p:sp>
        <p:nvSpPr>
          <p:cNvPr id="5" name="Text Placeholder 4"/>
          <p:cNvSpPr>
            <a:spLocks noGrp="1"/>
          </p:cNvSpPr>
          <p:nvPr>
            <p:ph type="body" idx="3"/>
          </p:nvPr>
        </p:nvSpPr>
        <p:spPr/>
        <p:txBody>
          <a:bodyPr/>
          <a:lstStyle/>
          <a:p>
            <a:r>
              <a:t>矿业技术装备水平提升</a:t>
            </a:r>
          </a:p>
        </p:txBody>
      </p:sp>
      <p:sp>
        <p:nvSpPr>
          <p:cNvPr id="6" name="Content Placeholder 5"/>
          <p:cNvSpPr>
            <a:spLocks noGrp="1"/>
          </p:cNvSpPr>
          <p:nvPr>
            <p:ph sz="half" idx="4"/>
          </p:nvPr>
        </p:nvSpPr>
        <p:spPr/>
        <p:txBody>
          <a:bodyPr/>
          <a:lstStyle/>
          <a:p>
            <a:r>
              <a:t>1.大型化和高效化成为趋势：随着技术的不断进步，矿业技术装备的大型化和高效化已经成为趋势，大型装备能够提高生产效率，降低成本，提高矿业竞争力。</a:t>
            </a:r>
          </a:p>
          <a:p>
            <a:r>
              <a:t>2.自动化和机器人技术应用：自动化和机器人技术应用已经成为矿业技术装备发展的重要方向，能够大大提高生产效率，减少人工操作，提高生产安全性。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矿业技术发展现状概述</a:t>
            </a:r>
          </a:p>
        </p:txBody>
      </p:sp>
      <p:sp>
        <p:nvSpPr>
          <p:cNvPr id="3" name="Text Placeholder 2"/>
          <p:cNvSpPr>
            <a:spLocks noGrp="1"/>
          </p:cNvSpPr>
          <p:nvPr>
            <p:ph type="body" idx="1"/>
          </p:nvPr>
        </p:nvSpPr>
        <p:spPr/>
        <p:txBody>
          <a:bodyPr/>
          <a:lstStyle/>
          <a:p>
            <a:r>
              <a:t>矿业勘探技术不断创新</a:t>
            </a:r>
          </a:p>
        </p:txBody>
      </p:sp>
      <p:sp>
        <p:nvSpPr>
          <p:cNvPr id="4" name="Content Placeholder 3"/>
          <p:cNvSpPr>
            <a:spLocks noGrp="1"/>
          </p:cNvSpPr>
          <p:nvPr>
            <p:ph sz="half" idx="2"/>
          </p:nvPr>
        </p:nvSpPr>
        <p:spPr/>
        <p:txBody>
          <a:bodyPr/>
          <a:lstStyle/>
          <a:p>
            <a:r>
              <a:t>1.新技术应用提高勘探精度：随着新技术的不断应用，矿业勘探精度不断提高，能够更准确地探明矿产资源，为矿业开发提供更好的保障。</a:t>
            </a:r>
          </a:p>
          <a:p>
            <a:r>
              <a:t>2.深海和深地勘探技术取得突破：深海和深地勘探技术的不断突破，为矿业开发提供了新的领域和资源，为矿业经济发展注入了新的动力。</a:t>
            </a:r>
          </a:p>
          <a:p>
            <a:r>
              <a:t>以上是关于矿业技术创新与发展中矿业技术发展现状概述的三个主题，每个主题都包含了，希望能够帮助到您。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新技术在矿业中的应用</a:t>
            </a:r>
          </a:p>
        </p:txBody>
      </p:sp>
      <p:sp>
        <p:nvSpPr>
          <p:cNvPr id="3" name="Subtitle 2"/>
          <p:cNvSpPr>
            <a:spLocks noGrp="1"/>
          </p:cNvSpPr>
          <p:nvPr>
            <p:ph type="subTitle" idx="1"/>
          </p:nvPr>
        </p:nvSpPr>
        <p:spPr/>
        <p:txBody>
          <a:bodyPr/>
          <a:lstStyle/>
          <a:p>
            <a:r>
              <a:t>矿业技术创新与发展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新技术在矿业中的应用</a:t>
            </a:r>
          </a:p>
        </p:txBody>
      </p:sp>
      <p:sp>
        <p:nvSpPr>
          <p:cNvPr id="3" name="Content Placeholder 2"/>
          <p:cNvSpPr>
            <a:spLocks noGrp="1"/>
          </p:cNvSpPr>
          <p:nvPr>
            <p:ph sz="half" idx="2"/>
          </p:nvPr>
        </p:nvSpPr>
        <p:spPr/>
        <p:txBody>
          <a:bodyPr/>
          <a:lstStyle/>
          <a:p>
            <a:r>
              <a:t>1.提高生产效率：通过自动化和机器人技术，可以大幅提高矿业生产效率，减少人工操作，降低成本。</a:t>
            </a:r>
          </a:p>
          <a:p>
            <a:r>
              <a:t>2.保障生产安全：机器人技术可以在危险环境下进行作业，减少矿工受伤的风险。</a:t>
            </a:r>
          </a:p>
          <a:p>
            <a:r>
              <a:t>3.优化生产过程：自动化技术可以实现生产过程的精确控制，提高矿产质量和资源利用率。</a:t>
            </a:r>
          </a:p>
          <a:p/>
        </p:txBody>
      </p:sp>
      <p:sp>
        <p:nvSpPr>
          <p:cNvPr id="4" name="Text Placeholder 3"/>
          <p:cNvSpPr>
            <a:spLocks noGrp="1"/>
          </p:cNvSpPr>
          <p:nvPr>
            <p:ph type="body" idx="3"/>
          </p:nvPr>
        </p:nvSpPr>
        <p:spPr/>
        <p:txBody>
          <a:bodyPr/>
          <a:lstStyle/>
          <a:p>
            <a:r>
              <a:t>大数据与智能分析</a:t>
            </a:r>
          </a:p>
        </p:txBody>
      </p:sp>
      <p:sp>
        <p:nvSpPr>
          <p:cNvPr id="5" name="Content Placeholder 4"/>
          <p:cNvSpPr>
            <a:spLocks noGrp="1"/>
          </p:cNvSpPr>
          <p:nvPr>
            <p:ph sz="half" idx="4"/>
          </p:nvPr>
        </p:nvSpPr>
        <p:spPr/>
        <p:txBody>
          <a:bodyPr/>
          <a:lstStyle/>
          <a:p>
            <a:r>
              <a:t>1.数据驱动决策：通过大数据分析，企业可以更好地理解市场动态、矿产资源分布等信息，为决策提供数据支持。</a:t>
            </a:r>
          </a:p>
          <a:p>
            <a:r>
              <a:t>2.提高生产效率：通过对设备运行数据的分析，可以预测设备故障，提前进行维修，提高生产效率。</a:t>
            </a:r>
          </a:p>
          <a:p>
            <a:r>
              <a:t>3.优化资源配置：通过分析矿产资源分布和生产数据，可以优化资源配置，提高资源利用率。</a:t>
            </a:r>
          </a:p>
          <a:p/>
        </p:txBody>
      </p:sp>
      <p:sp>
        <p:nvSpPr>
          <p:cNvPr id="6" name="Text Placeholder 5"/>
          <p:cNvSpPr>
            <a:spLocks noGrp="1"/>
          </p:cNvSpPr>
          <p:nvPr>
            <p:ph type="body" idx="1"/>
          </p:nvPr>
        </p:nvSpPr>
        <p:spPr/>
        <p:txBody>
          <a:bodyPr/>
          <a:lstStyle/>
          <a:p>
            <a:r>
              <a:t>自动化与机器人技术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新技术在矿业中的应用</a:t>
            </a:r>
          </a:p>
        </p:txBody>
      </p:sp>
      <p:sp>
        <p:nvSpPr>
          <p:cNvPr id="3" name="Text Placeholder 2"/>
          <p:cNvSpPr>
            <a:spLocks noGrp="1"/>
          </p:cNvSpPr>
          <p:nvPr>
            <p:ph type="body" idx="1"/>
          </p:nvPr>
        </p:nvSpPr>
        <p:spPr/>
        <p:txBody>
          <a:bodyPr/>
          <a:lstStyle/>
          <a:p>
            <a:r>
              <a:t>无人驾驶运输系统</a:t>
            </a:r>
          </a:p>
        </p:txBody>
      </p:sp>
      <p:sp>
        <p:nvSpPr>
          <p:cNvPr id="4" name="Content Placeholder 3"/>
          <p:cNvSpPr>
            <a:spLocks noGrp="1"/>
          </p:cNvSpPr>
          <p:nvPr>
            <p:ph sz="half" idx="2"/>
          </p:nvPr>
        </p:nvSpPr>
        <p:spPr/>
        <p:txBody>
          <a:bodyPr/>
          <a:lstStyle/>
          <a:p>
            <a:r>
              <a:t>1.提高运输效率：无人驾驶运输系统可以实现矿石的高效运输，减少人工操作，提高生产效率。</a:t>
            </a:r>
          </a:p>
          <a:p>
            <a:r>
              <a:t>2.降低运输成本：无人驾驶系统可以减少人工成本，同时优化运输路径，降低运输成本。</a:t>
            </a:r>
          </a:p>
          <a:p>
            <a:r>
              <a:t>3.提高运输安全性：无人驾驶系统可以通过先进的传感器和算法，提高运输安全性，减少事故风险。</a:t>
            </a:r>
          </a:p>
          <a:p/>
        </p:txBody>
      </p:sp>
      <p:sp>
        <p:nvSpPr>
          <p:cNvPr id="5" name="Text Placeholder 4"/>
          <p:cNvSpPr>
            <a:spLocks noGrp="1"/>
          </p:cNvSpPr>
          <p:nvPr>
            <p:ph type="body" idx="3"/>
          </p:nvPr>
        </p:nvSpPr>
        <p:spPr/>
        <p:txBody>
          <a:bodyPr/>
          <a:lstStyle/>
          <a:p>
            <a:r>
              <a:t>地质勘探技术创新</a:t>
            </a:r>
          </a:p>
        </p:txBody>
      </p:sp>
      <p:sp>
        <p:nvSpPr>
          <p:cNvPr id="6" name="Content Placeholder 5"/>
          <p:cNvSpPr>
            <a:spLocks noGrp="1"/>
          </p:cNvSpPr>
          <p:nvPr>
            <p:ph sz="half" idx="4"/>
          </p:nvPr>
        </p:nvSpPr>
        <p:spPr/>
        <p:txBody>
          <a:bodyPr/>
          <a:lstStyle/>
          <a:p>
            <a:r>
              <a:t>1.提高勘探效率：新的地质勘探技术可以更快、更准确地找到矿产资源，提高勘探效率。</a:t>
            </a:r>
          </a:p>
          <a:p>
            <a:r>
              <a:t>2.降低勘探成本：通过技术创新，可以减少勘探过程中的人工和物资成本，降低勘探成本。</a:t>
            </a:r>
          </a:p>
          <a:p>
            <a:r>
              <a:t>3.增加资源储量：新的勘探技术可以发现更多的矿产资源，增加企业的资源储量。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新技术在矿业中的应用</a:t>
            </a:r>
          </a:p>
        </p:txBody>
      </p:sp>
      <p:sp>
        <p:nvSpPr>
          <p:cNvPr id="3" name="Text Placeholder 2"/>
          <p:cNvSpPr>
            <a:spLocks noGrp="1"/>
          </p:cNvSpPr>
          <p:nvPr>
            <p:ph type="body" idx="1"/>
          </p:nvPr>
        </p:nvSpPr>
        <p:spPr/>
        <p:txBody>
          <a:bodyPr/>
          <a:lstStyle/>
          <a:p>
            <a:r>
              <a:t>环保与可持续发展</a:t>
            </a:r>
          </a:p>
        </p:txBody>
      </p:sp>
      <p:sp>
        <p:nvSpPr>
          <p:cNvPr id="4" name="Content Placeholder 3"/>
          <p:cNvSpPr>
            <a:spLocks noGrp="1"/>
          </p:cNvSpPr>
          <p:nvPr>
            <p:ph sz="half" idx="2"/>
          </p:nvPr>
        </p:nvSpPr>
        <p:spPr/>
        <p:txBody>
          <a:bodyPr/>
          <a:lstStyle/>
          <a:p>
            <a:r>
              <a:t>1.减少环境污染：矿业生产过程中需要重视环境保护，减少废水、废气等污染物的排放。</a:t>
            </a:r>
          </a:p>
          <a:p>
            <a:r>
              <a:t>2.提高资源利用率：通过技术创新和生产过程优化，可以提高矿产资源的利用率，减少资源浪费。</a:t>
            </a:r>
          </a:p>
          <a:p>
            <a:r>
              <a:t>3.推动绿色发展：矿业企业需要积极推动绿色发展，实现矿业生产与生态环境的和谐共生。</a:t>
            </a:r>
          </a:p>
          <a:p/>
        </p:txBody>
      </p:sp>
      <p:sp>
        <p:nvSpPr>
          <p:cNvPr id="5" name="Text Placeholder 4"/>
          <p:cNvSpPr>
            <a:spLocks noGrp="1"/>
          </p:cNvSpPr>
          <p:nvPr>
            <p:ph type="body" idx="3"/>
          </p:nvPr>
        </p:nvSpPr>
        <p:spPr/>
        <p:txBody>
          <a:bodyPr/>
          <a:lstStyle/>
          <a:p>
            <a:r>
              <a:t>数字化与信息化</a:t>
            </a:r>
          </a:p>
        </p:txBody>
      </p:sp>
      <p:sp>
        <p:nvSpPr>
          <p:cNvPr id="6" name="Content Placeholder 5"/>
          <p:cNvSpPr>
            <a:spLocks noGrp="1"/>
          </p:cNvSpPr>
          <p:nvPr>
            <p:ph sz="half" idx="4"/>
          </p:nvPr>
        </p:nvSpPr>
        <p:spPr/>
        <p:txBody>
          <a:bodyPr/>
          <a:lstStyle/>
          <a:p>
            <a:r>
              <a:t>1.提高生产效率：通过数字化和信息化技术，可以实现生产过程的精确控制，提高生产效率。</a:t>
            </a:r>
          </a:p>
          <a:p>
            <a:r>
              <a:t>2.优化供应链管理：数字化技术可以优化供应链管理，提高供应链的透明度和效率。</a:t>
            </a:r>
          </a:p>
          <a:p>
            <a:r>
              <a:t>3.促进企业转型升级：信息化技术可以帮助企业实现转型升级，提高企业的竞争力和可持续发展能力。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矿业技术创新的重要性</a:t>
            </a:r>
          </a:p>
        </p:txBody>
      </p:sp>
      <p:sp>
        <p:nvSpPr>
          <p:cNvPr id="3" name="Subtitle 2"/>
          <p:cNvSpPr>
            <a:spLocks noGrp="1"/>
          </p:cNvSpPr>
          <p:nvPr>
            <p:ph type="subTitle" idx="1"/>
          </p:nvPr>
        </p:nvSpPr>
        <p:spPr/>
        <p:txBody>
          <a:bodyPr/>
          <a:lstStyle/>
          <a:p>
            <a:r>
              <a:t>矿业技术创新与发展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矿业技术创新的重要性</a:t>
            </a:r>
          </a:p>
        </p:txBody>
      </p:sp>
      <p:sp>
        <p:nvSpPr>
          <p:cNvPr id="3" name="Text Placeholder 2"/>
          <p:cNvSpPr>
            <a:spLocks noGrp="1"/>
          </p:cNvSpPr>
          <p:nvPr>
            <p:ph type="body" idx="1"/>
          </p:nvPr>
        </p:nvSpPr>
        <p:spPr/>
        <p:txBody>
          <a:bodyPr/>
          <a:lstStyle/>
          <a:p>
            <a:r>
              <a:t>矿业技术创新的重要性</a:t>
            </a:r>
          </a:p>
        </p:txBody>
      </p:sp>
      <p:sp>
        <p:nvSpPr>
          <p:cNvPr id="4" name="Content Placeholder 3"/>
          <p:cNvSpPr>
            <a:spLocks noGrp="1"/>
          </p:cNvSpPr>
          <p:nvPr>
            <p:ph sz="half" idx="2"/>
          </p:nvPr>
        </p:nvSpPr>
        <p:spPr/>
        <p:txBody>
          <a:bodyPr/>
          <a:lstStyle/>
          <a:p>
            <a:r>
              <a:t>1.提高生产效率：技术创新可以提高矿产资源的开采效率，减少人力和物力的消耗，降低成本，提高企业的竞争力。</a:t>
            </a:r>
          </a:p>
          <a:p>
            <a:r>
              <a:t>2.保障生产安全：新技术的应用可以减少矿业生产中的安全事故，提高矿工的安全保障，同时也有利于企业的可持续发展。</a:t>
            </a:r>
          </a:p>
          <a:p>
            <a:r>
              <a:t>3.促进环保发展：矿业技术创新可以促进矿产资源的绿色开发，减少对环境的污染，提高企业的环保形象。</a:t>
            </a:r>
          </a:p>
          <a:p/>
        </p:txBody>
      </p:sp>
      <p:sp>
        <p:nvSpPr>
          <p:cNvPr id="5" name="Text Placeholder 4"/>
          <p:cNvSpPr>
            <a:spLocks noGrp="1"/>
          </p:cNvSpPr>
          <p:nvPr>
            <p:ph type="body" idx="3"/>
          </p:nvPr>
        </p:nvSpPr>
        <p:spPr/>
        <p:txBody>
          <a:bodyPr/>
          <a:lstStyle/>
          <a:p>
            <a:r>
              <a:t>矿业技术创新的趋势</a:t>
            </a:r>
          </a:p>
        </p:txBody>
      </p:sp>
      <p:sp>
        <p:nvSpPr>
          <p:cNvPr id="6" name="Content Placeholder 5"/>
          <p:cNvSpPr>
            <a:spLocks noGrp="1"/>
          </p:cNvSpPr>
          <p:nvPr>
            <p:ph sz="half" idx="4"/>
          </p:nvPr>
        </p:nvSpPr>
        <p:spPr/>
        <p:txBody>
          <a:bodyPr/>
          <a:lstStyle/>
          <a:p>
            <a:r>
              <a:t>1.智能化：随着信息化技术的发展，矿业生产将越来越智能化，机器人和自动化设备将逐渐取代人力。</a:t>
            </a:r>
          </a:p>
          <a:p>
            <a:r>
              <a:t>2.绿色化：环保意识的提高要求矿业生产更加绿色化，减少对环境的影响。</a:t>
            </a:r>
          </a:p>
          <a:p>
            <a:r>
              <a:t>3.高效化：提高矿产资源利用效率是矿业技术创新的重要趋势，未来将更加注重资源的综合利用。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矿业技术创新的重要性</a:t>
            </a:r>
          </a:p>
        </p:txBody>
      </p:sp>
      <p:sp>
        <p:nvSpPr>
          <p:cNvPr id="3" name="Text Placeholder 2"/>
          <p:cNvSpPr>
            <a:spLocks noGrp="1"/>
          </p:cNvSpPr>
          <p:nvPr>
            <p:ph type="body" idx="1"/>
          </p:nvPr>
        </p:nvSpPr>
        <p:spPr/>
        <p:txBody>
          <a:bodyPr/>
          <a:lstStyle/>
          <a:p>
            <a:r>
              <a:t>矿业技术创新的挑战</a:t>
            </a:r>
          </a:p>
        </p:txBody>
      </p:sp>
      <p:sp>
        <p:nvSpPr>
          <p:cNvPr id="4" name="Content Placeholder 3"/>
          <p:cNvSpPr>
            <a:spLocks noGrp="1"/>
          </p:cNvSpPr>
          <p:nvPr>
            <p:ph sz="half" idx="2"/>
          </p:nvPr>
        </p:nvSpPr>
        <p:spPr/>
        <p:txBody>
          <a:bodyPr/>
          <a:lstStyle/>
          <a:p>
            <a:r>
              <a:t>1.技术研发成本高：矿业技术创新需要大量的研发投入，对企业的资金实力要求较高。</a:t>
            </a:r>
          </a:p>
          <a:p>
            <a:r>
              <a:t>2.技术转化难度大：新技术的研发到实际应用需要克服一系列技术难题，需要企业具备较强的技术转化能力。</a:t>
            </a:r>
          </a:p>
          <a:p>
            <a:r>
              <a:t>3.法规政策限制：矿业法规政策对技术创新有一定的限制，需要企业与政府部门加强沟通和协作。</a:t>
            </a:r>
          </a:p>
          <a:p>
            <a:r>
              <a:t>以上内容仅供参考，具体内容可以根据实际情况进行调整和修改。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矿业技术创新面临的挑战</a:t>
            </a:r>
          </a:p>
        </p:txBody>
      </p:sp>
      <p:sp>
        <p:nvSpPr>
          <p:cNvPr id="3" name="Subtitle 2"/>
          <p:cNvSpPr>
            <a:spLocks noGrp="1"/>
          </p:cNvSpPr>
          <p:nvPr>
            <p:ph type="subTitle" idx="1"/>
          </p:nvPr>
        </p:nvSpPr>
        <p:spPr/>
        <p:txBody>
          <a:bodyPr/>
          <a:lstStyle/>
          <a:p>
            <a:r>
              <a:t>矿业技术创新与发展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矿业技术创新面临的挑战</a:t>
            </a:r>
          </a:p>
        </p:txBody>
      </p:sp>
      <p:sp>
        <p:nvSpPr>
          <p:cNvPr id="3" name="Text Placeholder 2"/>
          <p:cNvSpPr>
            <a:spLocks noGrp="1"/>
          </p:cNvSpPr>
          <p:nvPr>
            <p:ph type="body" idx="1"/>
          </p:nvPr>
        </p:nvSpPr>
        <p:spPr/>
        <p:txBody>
          <a:bodyPr/>
          <a:lstStyle/>
          <a:p>
            <a:r>
              <a:t>矿业技术创新面临的挑战</a:t>
            </a:r>
          </a:p>
        </p:txBody>
      </p:sp>
      <p:sp>
        <p:nvSpPr>
          <p:cNvPr id="4" name="Content Placeholder 3"/>
          <p:cNvSpPr>
            <a:spLocks noGrp="1"/>
          </p:cNvSpPr>
          <p:nvPr>
            <p:ph sz="half" idx="2"/>
          </p:nvPr>
        </p:nvSpPr>
        <p:spPr/>
        <p:txBody>
          <a:bodyPr/>
          <a:lstStyle/>
          <a:p>
            <a:r>
              <a:t>1.技术研发成本高：矿业技术创新需要大量的研发投入，而高昂的研发成本是企业面临的重大挑战之一。</a:t>
            </a:r>
          </a:p>
          <a:p>
            <a:r>
              <a:t>2.环保要求日益严格：随着全球环保意识的提高，矿业企业需要加强环保管理，采用更加环保的技术和设备，增加投入成本。</a:t>
            </a:r>
          </a:p>
          <a:p>
            <a:r>
              <a:t>3.矿产资源利用率低下：目前矿产资源的利用率较低，需要加强技术研发，提高矿产资源的综合利用率。</a:t>
            </a:r>
          </a:p>
          <a:p/>
        </p:txBody>
      </p:sp>
      <p:sp>
        <p:nvSpPr>
          <p:cNvPr id="5" name="Text Placeholder 4"/>
          <p:cNvSpPr>
            <a:spLocks noGrp="1"/>
          </p:cNvSpPr>
          <p:nvPr>
            <p:ph type="body" idx="3"/>
          </p:nvPr>
        </p:nvSpPr>
        <p:spPr/>
        <p:txBody>
          <a:bodyPr/>
          <a:lstStyle/>
          <a:p>
            <a:r>
              <a:t>技术人才匮乏</a:t>
            </a:r>
          </a:p>
        </p:txBody>
      </p:sp>
      <p:sp>
        <p:nvSpPr>
          <p:cNvPr id="6" name="Content Placeholder 5"/>
          <p:cNvSpPr>
            <a:spLocks noGrp="1"/>
          </p:cNvSpPr>
          <p:nvPr>
            <p:ph sz="half" idx="4"/>
          </p:nvPr>
        </p:nvSpPr>
        <p:spPr/>
        <p:txBody>
          <a:bodyPr/>
          <a:lstStyle/>
          <a:p>
            <a:r>
              <a:t>1.矿业技术人才短缺：矿业技术创新需要具备相关专业知识和技能的人才支持，而目前矿业技术人才短缺，制约了技术创新的发展。</a:t>
            </a:r>
          </a:p>
          <a:p>
            <a:r>
              <a:t>2.技术人才培养不足：矿业企业对技术人才的培养不足，需要加强人才培养和引进，提高技术人才的素质和数量。</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https://d.book118.com/537134053103006031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矿业技术发展现状概述</vt:lpstr>
      <vt:lpstr> 矿业技术发展现状概述</vt:lpstr>
      <vt:lpstr> 矿业技术发展现状概述</vt:lpstr>
      <vt:lpstr> 新技术在矿业中的应用</vt:lpstr>
      <vt:lpstr> 新技术在矿业中的应用</vt:lpstr>
      <vt:lpstr> 新技术在矿业中的应用</vt:lpstr>
      <vt:lpstr> 新技术在矿业中的应用</vt:lpstr>
      <vt:lpstr> 矿业技术创新的重要性</vt:lpstr>
      <vt:lpstr> 矿业技术创新的重要性</vt:lpstr>
      <vt:lpstr> 矿业技术创新的重要性</vt:lpstr>
      <vt:lpstr> 矿业技术创新面临的挑战</vt:lpstr>
      <vt:lpstr> 矿业技术创新面临的挑战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2024-09-03T20:01:24.439</cp:lastPrinted>
  <dcterms:created xsi:type="dcterms:W3CDTF">2024-09-03T12:01:24Z</dcterms:created>
  <dcterms:modified xsi:type="dcterms:W3CDTF">2024-09-03T12:01:26Z</dcterms:modified>
</cp:coreProperties>
</file>