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548AD-D06F-40B0-A7D8-ED4B6154C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FB315-4C20-4956-8B96-7D85B9DF7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16BBC-A7A6-4431-AD60-920252A7B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D59BC-BA54-4ECE-A9E3-D82256A0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7A9DB-EA31-4DEC-AFCA-7385F2D9F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C76A6-E6CC-4B44-AC30-CFF391557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098CE-3034-4482-902F-56B1C11E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5227F-C0ED-4E33-BEF0-051C2BAD0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B51AC-187D-47F6-B8C6-BA6C8A046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82934-8751-456D-A605-1C3CCC7C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C25EA-F4E5-44FE-8A53-9F038244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603200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2024年秋季校园知识讲座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讲座主题介绍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讲座时间地点安排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讲座收益与收获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讲座参与方式与报名流程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讲座主题介绍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讲座主题紧密结合当前社会热点问题，反映时代发展需求。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社会热点问题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学术研究前沿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主题涉及多个学科领域，促进跨学科交流与合作。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主题涵盖学术研究最新进展，引领学术发展方向。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通过讲座向校园师生普及相关领域知识，提高科学素养。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知识普及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激发校园师生的思考和探索精神，培养创新思维。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启发思考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搭建学术交流平台，促进校园内外的学术合作与交流。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主题内容概述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人工智能与社会发展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气候变化与可持续发展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生物技术与人类健康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数字经济与未来产业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讲师拥有博士学位，毕业于知名大学，具备深厚的学术背景和专业知识。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讲师在相关领域有多年的工作经验，曾就职于知名企业和研究机构。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讲师专注于某一专业领域的研究，并取得了一系列重要的研究成果。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讲师背景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荣誉奖项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讲师曾获得过多个国内外知名奖项，得到了学术界的认可。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讲师在学术期刊上发表过多篇论文，参与编写了多本专业书籍。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社会贡献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讲师积极参与社会公益事业，为行业发展和社会进步做出了贡献。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讲师成就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讲师风格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授课风格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讲师授课风格严谨、生动，能够将复杂的理论知识深入浅出地讲解出来。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讲师注重与学生互动，善于引导学生思考和提问，能够调动课堂氛围。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讲师语言表达清晰、流畅，能够准确传达信息，让学生易于理解和掌握。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讲座时间地点安排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9月20日（星期三）14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00-16:00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9月25日（星期一）14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00-16:00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9月15日（星期五）14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00-16:00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学校大礼堂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图书馆报告厅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学生活动中心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https://d.book118.com/537136032004006033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2024-09-06T04:01:42.291</cp:lastPrinted>
  <dcterms:created xsi:type="dcterms:W3CDTF">2024-09-05T20:01:42Z</dcterms:created>
  <dcterms:modified xsi:type="dcterms:W3CDTF">2024-09-05T20:01:44Z</dcterms:modified>
</cp:coreProperties>
</file>