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F345AD-9BB3-4531-BA5E-508021ABC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50D15-9476-43A7-81C3-CF2EA2291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6698F0-6AB7-489C-A741-B2A2D442A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019FEF-0CE1-4ED7-8FDC-6E684AA9B6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CA7CB7-9A24-4655-8C3D-167861F94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021F9A-B544-4886-8E5F-84AF010D27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9BA11A-1B31-4095-ABEE-68157036A2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680CC9-367C-4EC1-B33D-0FA473F7C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AE6CA2-13E8-4AD4-BF78-8CDBBD63D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47359E-71E6-4E8E-B20C-37F4DC47D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38F16-45E0-43D1-9C9B-09A1A5565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3616614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掼蛋比赛宣传活动方案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活动背景与目的</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活动主题与口号</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活动策划与执行</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线上宣传策略与实施</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线下宣传手段与渠道拓展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预算分配与成本控制</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效果评估与总结反馈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活动背景与目的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掼蛋比赛是一种流行的扑克牌游戏，具有竞技性和娱乐性。</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掼蛋比赛规则简单易懂，适合不同年龄层次的人群参与。</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掼蛋比赛在民间有着广泛的群众基础，深受人们喜爱。</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掼蛋比赛简介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宣传活动的必要性和意义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提高掼蛋比赛的知名度和影响力，吸引更多参赛者。</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推广掼蛋文化，弘扬民间传统游戏。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促进掼蛋比赛与商业、文化等领域的融合，拓展其发展空间。</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活动目标与预期效果</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提升掼蛋比赛的品牌形象，树立行业标杆。</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扩大掼蛋比赛的参与人群，提高比赛水平。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加强与媒体、企业等合作伙伴的沟通与联系，实现共赢发展。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通过以上内容，我们可以看出掼蛋比赛宣传活动的方案主要涉及到活动背景与目的的介绍。首先，对掼蛋比赛进行简要概述，说明其是一种流行的扑克牌游戏，具有竞技性和娱乐性，并适合不同年龄层次的人群参与。其次，阐述宣传活动的必要性和意义，包括提高知名度和影响力、推广掼蛋文化以及促进与商业、文化等领域的融合。最后，明确活动目标与预期效果，如提升品牌形象、扩大参与人群、加强合作伙伴联系等。这些内容的详细规划将有助于掼蛋比赛宣传活动的成功实施并取得预期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活动主题与口号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https://d.book118.com/537136166142006052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2024-09-26T09:54:37.147</cp:lastPrinted>
  <dcterms:created xsi:type="dcterms:W3CDTF">2024-09-26T01:54:37Z</dcterms:created>
  <dcterms:modified xsi:type="dcterms:W3CDTF">2024-09-26T01:54:39Z</dcterms:modified>
</cp:coreProperties>
</file>