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B868A-F658-4B27-BA42-7F456978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7B29F-94F7-4262-BD18-8C11B35F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477BE-6C67-471B-88E9-D4F6D2AC4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E09E3-3D0D-4F10-BED6-1B3FA8092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04943-4896-42C8-BEA6-F5BA6A743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15361-6795-4DD2-8D5A-AECB50F4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27222-FC9E-4800-9249-6AB3B9D4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66531-E52B-4503-94F5-ABAB90CD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CFE93-826D-43FD-80AC-0E6090A1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4E1B9-B48F-4E40-9D1A-667ED7C33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B3F53-C176-4CE9-84B8-D42FB700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4211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必修数据的分析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数据可视化与报告呈现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数据分析的重要性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必修数据作为教育领域的重要资源，对于理解学生的学习情况、提升教学质量以及推动教育公平具有重要意义。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政策和实践需求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随着教育信息化的深入推进，各级政府和学校对于必修数据的分析和应用需求日益增长，以支持教育决策和教学实践。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必修数据主要来源于学校的教学管理系统、在线学习平台、考试测评系统等，涵盖了学生的学习、作业、考试、互动等多个方面。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必修数据涉及多个学科领域，包括语文、数学、英语、物理、化学等，同时覆盖不同年级和班级的学生，具有广泛性和多样性。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重复值处理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删除或合并数据中的重复记录，确保数据的唯一性。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检查数据中的缺失值，采用插值、删除或标记等方法进行处理。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识别并处理数据中的异常值，如使用IQR方法、Z-score方法等。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数值型数据转换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对连续型数据进行离散化、标准化或归一化等处理。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类别型数据转换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将类别型数据转换为数值型数据，如独热编码、标签编码等。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时间序列数据转换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对时间序列数据进行差分、滑动窗口等操作，以提取特征。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从原始特征中选择与目标变量相关度高的特征，降低特征维度。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通过线性变换将原始特征转换为新的正交特征，实现降维。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主成分分析（PCA）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利用类别信息，寻找最大化类别间距离和最小化类别内距离的特征组合。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线性判别分析（LDA）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数据规约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所有数据的和除以数据的个数，反映数据集中趋势的一项指标。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将数据按大小顺序排列，位于中间位置的数，反映数据集中趋势。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一组数据中出现次数最多的数，反映数据集中趋势。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一组数据中最大值与最小值的差，反映数据波动范围的大小。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各数据与平均数之差的平方的平均数，反映数据波动程度的大小。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方差的算术平方根，反映数据波动程度的大小。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峰态分布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数据分布的尖峭或扁平程度。可分为尖峰态和平峰态。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数据呈钟型分布，具有对称性、集中性和均匀变动性等特点。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数据分布不对称，偏向某一方向。可分为左偏态和右偏态。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https://d.book118.com/537142110142006042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2024-09-16T05:44:10.207</cp:lastPrinted>
  <dcterms:created xsi:type="dcterms:W3CDTF">2024-09-15T21:44:10Z</dcterms:created>
  <dcterms:modified xsi:type="dcterms:W3CDTF">2024-09-15T21:44:12Z</dcterms:modified>
</cp:coreProperties>
</file>