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95FB3-4FC0-44BB-AD14-8D6540883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3A898-DE0A-4F9A-9E46-B6CB48A7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B6D69-2DCA-4A6A-A4AE-C33B4F22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069B2-E650-443C-84A5-A1AA60E46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6E4371-AC55-487A-A648-CF7491C8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EFFE1-A4D7-4A2A-8507-A4EC5E2C9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07B7D-462A-4811-A2FD-DAAF8904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6A51B-1CBE-4B9F-8E6F-D2553061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B4618-9397-44D6-8FB3-56F8E15DE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90E5C-E13A-4931-9402-159C2D31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500E9-61E7-43AE-8689-A60A447E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42111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小学生感冒与预防措施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小学生感冒特点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家庭护理与治疗方法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学校防控策略与实践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感冒是一种由病毒引起的呼吸道疾病，通常表现为鼻塞、流涕、咳嗽、喉咙痛等症状。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感冒的症状可能因人而异，但通常包括发热、头痛、乏力、咳嗽、喉咙痛、流鼻涕等。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12" b="215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最常见的感冒类型，通常由鼻病毒引起，病程较短，症状较轻。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由流感病毒引起，具有传染性，症状较重，可能伴有高热、全身酸痛等症状。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普通感冒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感冒主要是由病毒引起的，如鼻病毒、流感病毒等。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免疫力下降时，人体容易感染病毒，导致感冒。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环境因素如气候变化、空气质量差等也可能影响感冒的发病。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小学生感冒特点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https://d.book118.com/537142111006006054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2024-09-28T03:37:40.142</cp:lastPrinted>
  <dcterms:created xsi:type="dcterms:W3CDTF">2024-09-27T19:37:40Z</dcterms:created>
  <dcterms:modified xsi:type="dcterms:W3CDTF">2024-09-27T19:37:41Z</dcterms:modified>
</cp:coreProperties>
</file>