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97D4CB-F3FA-496A-9602-11DB5647E0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22FF04-EB80-41A0-BCCC-E4EC0123A5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9F77BD-2D79-4B41-B1DB-50184D49DB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112603-6C77-46A4-9994-5FCC4043F0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DACA35-0C51-4A66-BE1F-5997697B4F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5A9D25-AAA8-45F1-9289-28ACFD91CA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B613E8-FE3C-4E6E-B602-E5F5A58151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C9BF61-3169-42D6-AFB7-157B0A6B43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919341-5318-4122-919E-CC7A394BDF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8CB52D-B029-4A48-BBEC-5AC0750FC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77D4D2-1D88-4E83-BE5D-66654E86C3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7143002201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选调生基层工作总结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基层工作经历回顾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基层工作问题分析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基层工作思考与展望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基层工作经验分享与建议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结束语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292" r="3429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4021" r="3402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回顾选调生在基层工作的经历，总结经验和教训，为今后的工作提供参考。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选调生计划是国家培养优秀年轻干部的重要途径，基层工作是选调生锻炼成长的关键环节。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172" b="517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本次总结涵盖选调生在基层工作的各个方面，包括思想政治、工作能力、团队协作等方面。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具体阐述在基层工作中遇到的问题、解决方法以及取得的成效，并对不足之处进行反思。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汇报范围和内容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基层工作经历回顾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802" r="1780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072" r="1707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64" r="1876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822" r="1882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工作岗位与职责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负责贫困户识别、帮扶措施制定和脱贫验收等工作。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参与农业技术推广、农村基础设施建设、环境治理等项目。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协助开展矛盾纠纷调解、信访维稳、安全生产监管等工作。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负责组织生活、党员教育、党风廉政建设和群团工作。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扶贫工作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农业农村工作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社会治理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党建工作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成功帮助贫困户脱贫，实现贫困发生率大幅下降。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扶贫成效显著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农业技术推广项目取得显著成果，农村基础设施和环境得到明显改善。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农业农村工作推进有力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矛盾纠纷调解成功率提高，信访维稳形势持续向好，安全生产事故率下降。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社会治理成果丰硕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开展特色党建活动，提高党员参与度和组织凝聚力，党风廉政建设成果显著。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党建工作创新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工作成果与亮点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坚定理想信念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提升工作能力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增强群众观念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培养优良作风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工作经验与收获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246" r="1224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204" r="12204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5378" r="1537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7026" r="702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深刻认识到基层工作的重要性和意义，坚定了为人民服务的信念。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在基层实践中锻炼组织协调能力、沟通能力和应变能力，提升了解决实际问题的能力。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深入基层，了解群众需求，增强了对人民群众的感情和责任感。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在基层工作中养成务实、勤奋、廉洁的工作作风，树立了良好的形象。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基层工作问题分析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基层工作涉及面广，任务繁重，工作压力较大。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工作压力大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375" r="13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沟通协调困难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资源有限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与群众沟通时，存在语言障碍和理解困难，影响工作效率。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基层工作资源有限，如人力、物力、财力等，制约了工作的开展。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工作中的困难与挑战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由于工作时间短，缺乏实践经验，处理问题不够熟练。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缺乏实践经验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有时处理问题的方法过于简单粗暴，容易引起群众不满。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工作方法不当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没有充分利用业余时间学习相关知识，导致工作水平提升缓慢。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学习意识不强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工作中的不足与反思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https://d.book118.com/537143002201006024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2024-08-29T08:20:04.693</cp:lastPrinted>
  <dcterms:created xsi:type="dcterms:W3CDTF">2024-08-29T00:20:04Z</dcterms:created>
  <dcterms:modified xsi:type="dcterms:W3CDTF">2024-08-29T00:20:06Z</dcterms:modified>
</cp:coreProperties>
</file>