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F1901-10AC-4CFD-B003-9A044A4E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E892A-D576-40DA-B07E-81322B2C8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FBEB8-5AC9-4004-991D-56E01E65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2659D-2156-400E-B590-5D242818B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EDBD1-14E4-40BA-88AD-74326224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48453-8DCF-400A-820B-03B57C33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13C50-164D-4723-8AAC-4A7164BF8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1EAF9-F4D8-4B7D-81D8-BEA12F1B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7B017-2BD7-4FCF-BFF3-75D4D7CFA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DAD1-FFD0-41FB-B564-9605030A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A1F14-B260-45F3-9E0A-B32BE9FA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43025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项目运营管理工作流程图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明确项目的期望结果和所要达到的业务目标。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明确项目的具体工作范围，包括项目的功能、性能、时间、成本等约束条件。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定义项目范围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明确项目完成后的验收标准和流程。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制定项目验收标准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明确项目目标及范围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根据项目需求和目标，确定团队的人员组成，包括项目经理、运营专员、技术支持等。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选拔团队成员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建立团队沟通机制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通过面试、笔试等方式选拔具备相关技能和经验的团队成员。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制定有效的团队沟通计划，包括会议制度、信息共享平台等，确保团队成员之间的顺畅沟通。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组建高效运营团队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明确项目的目标、范围、时间、成本、质量等方面的要求，为项目实施提供指导和约束。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根据项目目标和范围，制定初步的项目计划和时间表，包括项目里程碑和关键任务等。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识别项目潜在的风险和障碍，并制定相应的应对措施和预案。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制定项目章程和初步计划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对市场需求进行量化和质化评估，确定需求的优先级和重要性。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通过问卷调查、访谈、观察等方式收集目标用户群体的需求信息。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运用统计分析方法对收集到的数据进行处理和分析，挖掘潜在的市场需求。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市场格局分析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了解行业发展趋势、市场份额分布以及竞争态势。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研究竞争对手的运营策略、营销策略等，以制定有针对性的竞争策略。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收集竞争对手的产品信息，分析其产品特点、功能、优劣势等。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目标用户群体定位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根据市场需求和竞争对手情况，明确目标用户群体及其特点。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针对目标用户群体需求，进行产品功能和服务的定位与差异化设计。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运营策略制定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结合市场需求和竞争对手情况，制定包括内容运营、用户运营、活动运营等在内的全方位运营策略。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制定针对性运营策略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资源调配与进度管理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根据项目规模、目标和时间要求，评估所需的人力、物力和财力资源。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制定详细的资源计划，包括人员配备、设备采购、场地租赁等方面的安排。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根据项目进度和资源计划，及时调配人力物力资源，确保项目顺利进行。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资源调配实施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合理配置人力物力资源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根据时间评估结果，制定详细的项目运营计划时间表，包括各项任务的开始和结束时间。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在项目执行过程中，根据实际情况对时间表进行调整，确保项目按时完成。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项目时间评估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对项目整体时间和各个阶段的时间进行评估，确定关键时间节点。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808" r="108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制定详细运营计划时间表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https://d.book118.com/537143025161006050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2024-09-23T16:30:26.728</cp:lastPrinted>
  <dcterms:created xsi:type="dcterms:W3CDTF">2024-09-23T08:30:26Z</dcterms:created>
  <dcterms:modified xsi:type="dcterms:W3CDTF">2024-09-23T08:30:28Z</dcterms:modified>
</cp:coreProperties>
</file>