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BFDE1-85AE-4AA7-9136-2C498647E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CCDD4-D5CB-4390-9F4F-0C9784B25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27B8CA-3533-4C31-9104-E39009E86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E6CB6-98AA-47B1-A1AA-763547D6C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A98F3E-D740-40AD-8C5F-5A964C2B5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92D23D-77C8-4117-967A-B5E78EABC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DC672-3E00-4025-ACA1-82786A1C7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B72BB-61E1-4CB3-9FBE-C0E5C2356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B24AD-D451-4855-BFD3-2A0F45D3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FBD12-45D6-45EB-97A8-75F91F6F7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56DD9B-B7AF-49EB-A09A-AA510E214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43125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防尘罩项目可行性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项目环境和社会可行性分析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项目实施方案和计划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当前，随着工业化的加速和环保要求的提高，防尘技术已经成为各行业不可或缺的一部分。防尘罩作为一种有效的防尘设备，市场需求不断增长，具有广阔的市场前景。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未来，随着环保意识的深入人心，防尘技术将更加受到重视，防尘罩市场将进一步扩大。同时，技术的不断进步也将推动防尘罩产品的升级换代，提高其性能和效率。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行业背景和发展趋势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7500" r="17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目前，防尘罩市场需求呈现出多样化的特点，涉及的行业包括但不限于机械制造、化工、采矿、食品加工等。这些行业对防尘罩的需求量较大，且对产品的性能和质量要求较高。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在市场竞争方面，目前防尘罩市场存在一定程度的竞争。各大厂商在产品质量、价格、服务等方面展开竞争。但总体来说，市场尚未饱和，仍有较大的发展空间。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市场需求和竞争情况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随着环保政策的加强和工业安全意识的提高，企业和个人对防尘罩的需求越来越强烈。项目提出的目的是为了满足市场需求，提供高质量的防尘罩产品，同时推动相关行业的技术进步和产业升级。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该项目的实施对于提高企业竞争力、促进经济发展和保护环境具有重要意义。它不仅能够为企业带来经济效益，还能够为社会带来环境效益和公共安全效益。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4" name="Picture 14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项目提出的理由和意义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项目技术可行性分析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455" r="18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采用高分子材料制作防尘罩，依据是该材料具有优异的防尘性能和耐久性，能够有效阻挡灰尘和污垢。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采用纳米技术制造防尘罩，依据是纳米材料具有极佳的透光性和自洁性能，能够降低表面附着物，提高清洁度。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技术方案的选择和依据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技术方案二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技术实现的难度和可行性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技术难度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两种技术方案均需要较高的技术支持和研发投入，纳米技术制造的防尘罩在生产工艺上也存在一定的难度。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可行性分析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目前高分子材料和纳米技术在国内外均有广泛的应用和研究，技术上已经比较成熟，因此具有较高的可行性。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高分子材料和纳米技术均已经比较成熟，并且在相关领域有广泛的应用。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防尘罩市场对高分子材料和纳米材料的需求较大，尤其在光学仪器、精密仪器等领域，因此具有较大的市场潜力。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市场应用情况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技术成熟度和市场应用情况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根据项目规模和需求，对防尘罩项目的投资进行详细估算，包括设备购置、原材料采购、人工成本、场地租赁等费用。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根据投资估算，制定资金筹措方案，包括自有资金、银行贷款、合作伙伴出资等，确保项目资金充足且风险可控。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投资估算和资金筹措方案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15771" r="1577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对防尘罩市场的需求进行深入调研，预测未来市场需求趋势，为项目经济效益提供有力支撑。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根据项目投资、市场需求等因素，预测防尘罩项目的经济效益，包括预计销售收入、利润空间等。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对预测的经济效益进行深入分析，评估项目的盈利能力和投资回报率，为投资者提供决策依据。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经济效益分析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经济效益预测和分析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https://d.book118.com/537143125115006050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2024-09-23T04:37:46.142</cp:lastPrinted>
  <dcterms:created xsi:type="dcterms:W3CDTF">2024-09-22T20:37:46Z</dcterms:created>
  <dcterms:modified xsi:type="dcterms:W3CDTF">2024-09-22T20:37:48Z</dcterms:modified>
</cp:coreProperties>
</file>