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293BBD-F808-4B51-8E4A-8DBBF55E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6DF0A-E213-4EB1-9C39-C701DBB02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90B0D-7938-4C87-A8A4-CE7D4F074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C00651-46DE-4338-A511-D555983C0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CCE83D-90EA-433F-83EE-3887ECD7D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7F14FF-A633-4836-8807-E11C1CB86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830FC8-0566-4470-8BFA-165BF2F60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0DC30-E382-4FEF-AD63-B43E821C3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9F701-3C64-49D1-9B3F-0426CDAC0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B8599-A85D-42BC-A832-E69429080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5F6BE-8D07-4AD9-9A74-752C878C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14414016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妇学校胎教课件：为准妈妈打造的专业课程\n## 1.孕妇学校胎教课程概述及重要性\n### 1.1什么是孕妇学校胎教课程及其目标\n### 1.2孕妇学校胎教课程的重要性及意义\n### 1.3孕妇学校胎教课程与其他胎教方法的比较\n## 2.孕妇学校胎教课程的主要内容\n### 2.1音乐胎教：如何为准妈妈选择合适的音乐\n### 2.2按摩胎教：如何为准妈妈进行安全的按摩\n### 2.3语言胎教：如何与胎儿进行有效的沟通\n## 3.孕妇学校胎教课程的实践技巧\n### 3.1如何在家中实施音乐胎教\n### 3.2如何在家中实施按摩胎教\n### 3.3如何在家中实施语言胎教\n## 4.孕妇学校胎教课程的注意事项\n### 4.1孕妇学校胎教课程中的安全须知\n### 4.2孕妇学校胎教课程中的心理调适\n### 4.3孕妇学校胎教课程中的家庭支持\n## 5.孕妇学校胎教课程的效果评估与反馈\n### 5.1如何评估孕妇学校胎教课程的效果\n### 5.2孕妇学校胎教课程的反馈意见与建议\n### 5.3如何持续优化孕妇学校胎教课程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/>
              <a:t>孕妇学校胎教课件：为准妈妈打造的专业课程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5603773" y="4207138"/>
            <a:ext cx="990087" cy="696216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 smtClean="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200" b="0">
                <a:latin typeface="Microsoft YaHei Light"/>
                <a:ea typeface="Microsoft YaHei Light"/>
              </a:rPr>
              <a:t>孕妇学校胎教课程概述及重要性</a:t>
            </a:r>
            <a:endParaRPr/>
          </a:p>
        </p:txBody>
      </p:sp>
      <p:sp>
        <p:nvSpPr>
          <p:cNvPr id="13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孕妇学校胎教课程是一种专门为孕妇设计的胎教课程</a:t>
                </a:r>
                <a:endParaRPr/>
              </a:p>
            </p:txBody>
          </p:sp>
          <p:sp>
            <p:nvSpPr>
              <p:cNvPr id="18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帮助孕妇了解胎儿的生长发育过程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教授孕妇如何进行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音乐胎教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按摩胎教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旨在促进胎儿的大脑发育和情感培养</a:t>
                </a:r>
                <a:endParaRPr/>
              </a:p>
            </p:txBody>
          </p:sp>
        </p:grpSp>
        <p:grpSp>
          <p:nvGrpSpPr>
            <p:cNvPr id="18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孕妇学校胎教课程的目标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促进胎儿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良好性格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科学的胎教方法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实用的胎教建议</a:t>
                </a:r>
                <a:endParaRPr/>
              </a:p>
            </p:txBody>
          </p:sp>
          <p:sp>
            <p:nvSpPr>
              <p:cNvPr id="18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什么是孕妇学校胎教课程及其目标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孕妇学校胎教课程的重要性</a:t>
                </a:r>
                <a:endParaRPr/>
              </a:p>
            </p:txBody>
          </p:sp>
          <p:sp>
            <p:nvSpPr>
              <p:cNvPr id="1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提高胎儿的大脑发育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培养胎儿良好的性格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增进孕妇与胎儿的亲子关系</a:t>
                </a:r>
                <a:endParaRPr/>
              </a:p>
            </p:txBody>
          </p:sp>
          <p:sp>
            <p:nvSpPr>
              <p:cNvPr id="1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孕妇学校胎教课程的意义</a:t>
                </a:r>
                <a:endParaRPr/>
              </a:p>
            </p:txBody>
          </p:sp>
          <p:sp>
            <p:nvSpPr>
              <p:cNvPr id="2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科学的胎教方法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实用的胎教建议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健康发育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良好性格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的成长环境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培养一个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聪明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有爱心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的下一代</a:t>
                </a:r>
                <a:endParaRPr/>
              </a:p>
            </p:txBody>
          </p:sp>
          <p:sp>
            <p:nvSpPr>
              <p:cNvPr id="2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孕妇学校胎教课程的优势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地教授孕妇胎教知识和技能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针对不同孕期的孕妇提供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的胎教建议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提高孕妇的胎教意识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胎教技能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其他胎教方法的优势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家庭胎教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，可以让孕妇在日常生活中随时随地进行胎教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音乐胎教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，可以通过音乐的力量来刺激胎儿的听觉神经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按摩胎教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，可以通过按摩来促进胎儿的身体发育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孕妇学校胎教课程与其他胎教方法的比较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8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孕妇学校胎教课程的主要内容</a:t>
            </a:r>
            <a:endParaRPr/>
          </a:p>
        </p:txBody>
      </p:sp>
      <p:sp>
        <p:nvSpPr>
          <p:cNvPr id="229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选择适合孕妇的音乐</a:t>
                </a:r>
                <a:endParaRPr/>
              </a:p>
            </p:txBody>
          </p:sp>
          <p:sp>
            <p:nvSpPr>
              <p:cNvPr id="23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古典音乐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：如巴赫、莫扎特等，有助于胎儿的大脑发育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轻音乐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：如班得瑞、理查德·克莱德曼等，有助于孕妇的放松和心情愉悦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：如中国民歌、美国乡村音乐等，有助于培养胎儿的情感</a:t>
                </a:r>
                <a:endParaRPr/>
              </a:p>
            </p:txBody>
          </p:sp>
          <p:sp>
            <p:nvSpPr>
              <p:cNvPr id="23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音乐胎教的方法</a:t>
                </a:r>
                <a:endParaRPr/>
              </a:p>
            </p:txBody>
          </p:sp>
          <p:sp>
            <p:nvSpPr>
              <p:cNvPr id="24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定时播放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：每天固定时间播放音乐，让胎儿养成良好的作息习惯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随心情播放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：根据孕妇的心情选择音乐，让胎儿感受到孕妇的情感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共同参与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：孕妇与胎儿共同欣赏音乐，增进亲子关系</a:t>
                </a:r>
                <a:endParaRPr/>
              </a:p>
            </p:txBody>
          </p:sp>
          <p:sp>
            <p:nvSpPr>
              <p:cNvPr id="24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音乐胎教：如何为准妈妈选择合适的音乐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按摩胎教的方法</a:t>
                </a:r>
                <a:endParaRPr/>
              </a:p>
            </p:txBody>
          </p:sp>
          <p:sp>
            <p:nvSpPr>
              <p:cNvPr id="25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：轻轻按摩孕妇的腹部，刺激胎儿的触觉神经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背部按摩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：轻轻按摩孕妇的背部，缓解孕妇的腰背疼痛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腿部按摩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：轻轻按摩孕妇的腿部，促进血液循环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按摩胎教的安全注意事项</a:t>
                </a:r>
                <a:endParaRPr/>
              </a:p>
            </p:txBody>
          </p:sp>
          <p:sp>
            <p:nvSpPr>
              <p:cNvPr id="26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：以免对胎儿造成不必要的影响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使用安全的按摩油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：以免对孕妇的皮肤造成伤害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遵循专业指导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：以免操作不当对孕妇和胎儿造成伤害</a:t>
                </a:r>
                <a:endParaRPr/>
              </a:p>
            </p:txBody>
          </p:sp>
          <p:sp>
            <p:nvSpPr>
              <p:cNvPr id="26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按摩胎教：如何为准妈妈进行安全的按摩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语言胎教的方法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讲故事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：为胎儿讲述有趣的故事，培养胎儿的想象力和创造力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诵读诗歌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：为胎儿诵读优美的诗歌，培养胎儿的艺术鉴赏力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交流心情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：与胎儿分享孕妇的心情，培养胎儿的情感共鸣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语言胎教的安全注意事项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保持语言简洁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：以免给胎儿带来理解上的负担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避免负面情绪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：以免影响胎儿的情感发育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：养成与胎儿交流的习惯，增进亲子关系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语言胎教：如何与胎儿进行有效的沟通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5500" b="0">
                <a:latin typeface="Microsoft YaHei Light"/>
                <a:ea typeface="Microsoft YaHei Light"/>
              </a:rPr>
              <a:t>孕妇学校胎教课程的实践技巧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选择合适的音乐播放器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音质清晰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：确保音乐播放器的音质清晰，以免影响胎儿的听力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音量适中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：调整音乐播放器的音量适中，以免对胎儿造成伤害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定时功能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：选择具有定时功能的播放器，方便孕妇定时播放音乐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制定音乐胎教计划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每天固定时间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：如早晨、午饭后、晚上睡前等，让胎儿养成良好的作息习惯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随心情调整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：根据孕妇的心情选择音乐，让胎儿感受到孕妇的情感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持续进行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：长期坚持音乐胎教，让胎儿充分感受到音乐的魅力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如何在家中实施音乐胎教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https://d.book118.com/537144140162006046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孕妇学校胎教课件：为准妈妈打造的专业课程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2024-09-22T06:19:01.045</cp:lastPrinted>
  <dcterms:created xsi:type="dcterms:W3CDTF">2024-09-21T22:19:01Z</dcterms:created>
  <dcterms:modified xsi:type="dcterms:W3CDTF">2024-09-21T22:19:02Z</dcterms:modified>
</cp:coreProperties>
</file>