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A5ABE3-29D4-40EE-A3E8-DDBE3DC4E7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F9162E-0A9F-4C67-A912-CF6BCC533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C858B9-064C-4AE6-9BEC-2702A1820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939462-1118-4485-A744-843F24213F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8429C8-27F3-4BE3-936A-0E10C55D55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71D5944-B03D-4816-BA24-DAA0BCAF4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C73F1F1-210A-4C5A-80EC-05E404ABE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E64C0B-64C6-4394-ACC3-7C3A65C72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317F41-8A9F-46B7-AC14-C180224C3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59C4F0-3425-4152-AD84-7D6182489B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F964DA-8437-4436-B4A3-21B62DA608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37151126031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临床年度总结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临床工作回顾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科研与学术成果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教学质量与培训提升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团队建设与人才培养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存在问题分析及改进措施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展示临床团队在过去一年中的工作成果和亮点，增强团队凝聚力和士气。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促进临床团队成员之间的交流和学习，推动团队整体水平的提升。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6695" r="669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5589" r="15589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1698" r="11698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回顾过去一年的工作，总结经验教训，为未来的工作提供参考和改进方向。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本次总结将涵盖过去一年内临床团队在医疗、科研、教学等方面的主要工作内容和成果。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汇报将重点关注团队在临床实践、病例分析、新技术应用、学术交流等方面的表现和进展。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同时，本次总结还将涉及团队协作、人员培训、患者满意度等方面的内容。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临床工作回顾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532" b="1053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诊疗工作概况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诊疗人次与病种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本年度共接诊患者XX万人次，涵盖内科、外科、妇科、儿科等多个领域，病种丰富，包括常见多发病和疑难杂症。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诊疗质量与效率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通过持续优化诊疗流程和提高医疗技术水平，实现了诊疗质量和效率的双提升，患者满意度稳步提高。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医疗安全与不良事件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严格遵守医疗安全核心制度，全年未发生重大医疗安全不良事件，保障了患者安全。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成功诊治多例罕见病和疑难病例，如罕见肿瘤、复杂先天性心脏病等，展现了医院处理复杂问题的能力。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疑难病例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在危重病例救治方面取得显著成效，如成功抢救多例重症感染、多器官功能衰竭患者，体现了医院高水平的急救能力。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危重病例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通过典型病例的分析和讨论，促进了临床经验的交流和共享，提高了医生的临床思维和诊疗水平。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典型病例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重点病例分析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新疗法探索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在肿瘤免疫治疗、基因编辑等领域取得重要突破，为攻克难治性疾病提供了新的治疗途径和希望。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新技术引进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积极引进国内外先进的医疗技术，如机器人辅助手术、高精度放射治疗等，为患者提供更加精准、高效的治疗手段。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科研与转化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加强临床与科研的紧密结合，推动科研成果向临床应用转化，为患者提供更多创新性的诊疗服务。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新技术、新疗法应用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/>
                </a:solidFill>
                <a:latin typeface="Microsoft Yahei"/>
                <a:ea typeface="Microsoft Yahei"/>
                <a:cs typeface="Microsoft Yahei"/>
              </a:rPr>
              <a:t>科研与学术成果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省部级项目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承担多项省部级科研项目，如省自然科学基金、省科技计划项目等，研究进展顺利，部分项目已结题。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横向合作项目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与多家企业和医疗机构开展横向合作，针对临床实际问题进行联合攻关，取得显著成效。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国家级项目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成功申请并开展多项国家级科研项目，如国家自然科学基金面上项目、国家重点研发计划子课题等，取得重要阶段性成果。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7000" r="170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科研项目进展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1000" r="110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在国际知名学术期刊发表多篇高水平论文，影响因子和引用次数均表现优异，提升了学科国际影响力。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高水平论文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在国内核心期刊发表多篇学术论文，涉及临床研究、基础研究、转化医学等多个领域。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国内核心期刊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积极参加国内外学术会议，提交多篇会议论文并做口头报告，与同行专家进行深入交流。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学术会议论文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学术论文发表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学术交流活动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组织或参与多场学术会议、研讨会和讲座等活动，邀请国内外知名专家进行学术交流，营造良好的学术氛围。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国际合作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与多个国际知名医学院校和研究机构建立合作关系，开展联合培养和科研合作项目，提升国际化水平。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国内合作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与国内兄弟院校、医疗机构和企业开展广泛合作，实现资源共享和优势互补，推动产学研一体化发展。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E0E01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学术交流与合作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https://d.book118.com/537151126031006040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2024-09-12T11:20:26.253</cp:lastPrinted>
  <dcterms:created xsi:type="dcterms:W3CDTF">2024-09-12T03:20:26Z</dcterms:created>
  <dcterms:modified xsi:type="dcterms:W3CDTF">2024-09-12T03:20:28Z</dcterms:modified>
</cp:coreProperties>
</file>