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F7E30C-669F-4120-808F-0595FE2120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5C227F-0F7A-4728-8904-770A25D79E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5764DE-0305-4CFC-A1AA-66B28B53C0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BB9A33-A10A-4F0F-88BF-5E233AEEFD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E6AC61-3B01-4D61-9AED-04896D8D1A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E28EDA-F611-4FE4-BD3D-F174CBA838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A56BC5-0176-43F5-B240-6C073F4838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A4B930-3B5F-4F85-817C-5F4AE668F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4473CF-D921-45FD-A68F-F95A92CFA4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E523AE-D676-4E81-BE95-DA2A23F9B3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5DBAB9-A000-4598-8EB6-015C5E2B21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7152014033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《公务员法》对聘任制的新规定\n## 1. 《公务员法》概述及其重要性\n### 1.1 《公务员法》的发展历程及背景\n### 1.2 《公务员法》的重要性和影响\n### 1.3 《公务员法》的基本原则和目标\n## 2. 聘任制公务员的含义和适用范围\n### 2.1 聘任制公务员的定义和特点\n### 2.2 聘任制公务员的适用范围和条件\n### 2.3 聘任制公务员与传统公务员的区别\n## 3. 《公务员法》对聘任制公务员的新规定\n### 3.1 聘任制公务员的招聘和选拔\n### 3.2 聘任制公务员的职责和权利\n### 3.3 聘任制公务员的考核和奖惩\n## 4. 聘任制公务员的合同管理和待遇保障\n### 4.1 聘任制公务员的合同签订和变更\n### 4.2 聘任制公务员的待遇和福利\n### 4.3 聘任制公务员的合同解除和终止\n## 5. 《公务员法》对聘任制公务员的实施及展望\n### 5.1 聘任制公务员的实施现状和问题\n### 5.2 《公务员法》对聘任制公务员的改进措施\n### 5.3 聘任制公务员的未来发展趋势和展望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5600"/>
              <a:t>《公务员法》对聘任制的新规定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700"/>
              <a:t> 《公务员法》概述及其重要性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5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《公务员法》的发展历程</a:t>
                </a:r>
                <a:endParaRPr/>
              </a:p>
            </p:txBody>
          </p:sp>
          <p:sp>
            <p:nvSpPr>
              <p:cNvPr id="16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1993年，中国开始制定《公务员法》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2005年，国务院颁布实施《公务员法》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2018年，国务院对《公务员法》进行修订</a:t>
                </a:r>
                <a:endParaRPr/>
              </a:p>
            </p:txBody>
          </p:sp>
          <p:sp>
            <p:nvSpPr>
              <p:cNvPr id="16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6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6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《公务员法》制定的背景</a:t>
                </a:r>
                <a:endParaRPr/>
              </a:p>
            </p:txBody>
          </p:sp>
          <p:sp>
            <p:nvSpPr>
              <p:cNvPr id="17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适应市场经济发展的需要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规范公务员管理制度，提高公务员队伍素质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保障公务员合法权益，促进公务员队伍建设</a:t>
                </a:r>
                <a:endParaRPr/>
              </a:p>
            </p:txBody>
          </p:sp>
          <p:sp>
            <p:nvSpPr>
              <p:cNvPr id="17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《公务员法》的发展历程及背景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《公务员法》的重要性和影响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7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7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《公务员法》的重要性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确立公务员管理制度的基本框架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规范公务员行为，提高公务员素质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保障公务员合法权益，促进公务员队伍建设</a:t>
                </a:r>
                <a:endParaRPr/>
              </a:p>
            </p:txBody>
          </p:sp>
          <p:pic>
            <p:nvPicPr>
              <p:cNvPr id="18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《公务员法》的影响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对公务员队伍的建设和管理产生深远影响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对公务员的选拔、培训、考核等方面产生重要影响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对公务员的职业发展和社会地位产生积极影响</a:t>
                </a:r>
                <a:endParaRPr/>
              </a:p>
            </p:txBody>
          </p:sp>
          <p:pic>
            <p:nvPicPr>
              <p:cNvPr id="18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《公务员法》的基本原则和目标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9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9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《公务员法》的基本原则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公平、公正、公开原则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德才兼备、以德为先原则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公开竞争、择优录取原则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分类管理、科学评价原则</a:t>
                </a:r>
                <a:endParaRPr/>
              </a:p>
            </p:txBody>
          </p:sp>
          <p:pic>
            <p:nvPicPr>
              <p:cNvPr id="19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《公务员法》的目标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建立和完善公务员管理制度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提高公务员队伍的整体素质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保障公务员的合法权益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促进公务员队伍的稳定和发展</a:t>
                </a:r>
                <a:endParaRPr/>
              </a:p>
            </p:txBody>
          </p:sp>
          <p:pic>
            <p:nvPicPr>
              <p:cNvPr id="20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300"/>
              <a:t> 聘任制公务员的含义和适用范围</a:t>
            </a:r>
            <a:endParaRPr/>
          </a:p>
        </p:txBody>
      </p:sp>
      <p:sp>
        <p:nvSpPr>
          <p:cNvPr id="20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聘任制公务员的定义</a:t>
                </a:r>
                <a:endParaRPr/>
              </a:p>
            </p:txBody>
          </p:sp>
          <p:sp>
            <p:nvSpPr>
              <p:cNvPr id="21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通过合同形式聘任的公务员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享有公务员身份和待遇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履行合同约定的职责和义务</a:t>
                </a:r>
                <a:endParaRPr/>
              </a:p>
            </p:txBody>
          </p:sp>
          <p:sp>
            <p:nvSpPr>
              <p:cNvPr id="21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聘任制公务员的特点</a:t>
                </a:r>
                <a:endParaRPr/>
              </a:p>
            </p:txBody>
          </p:sp>
          <p:sp>
            <p:nvSpPr>
              <p:cNvPr id="21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聘任制公务员与用人单位签订合同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聘任制公务员的聘用期限和待遇有所区别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聘任制公务员的考核和管理更加严格</a:t>
                </a:r>
                <a:endParaRPr/>
              </a:p>
            </p:txBody>
          </p:sp>
          <p:sp>
            <p:nvSpPr>
              <p:cNvPr id="21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聘任制公务员的定义和特点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聘任制公务员的适用范围和条件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聘任制公务员的适用范围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专业性较强的职位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急需引进的紧缺人才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辅助性职位</a:t>
                </a:r>
                <a:endParaRPr/>
              </a:p>
            </p:txBody>
          </p:sp>
          <p:pic>
            <p:nvPicPr>
              <p:cNvPr id="23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聘任制公务员的条件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具有中华人民共和国国籍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具有良好的政治素质和道德品质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具有相应的专业知识和能力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身体健康，符合任职条件</a:t>
                </a:r>
                <a:endParaRPr/>
              </a:p>
            </p:txBody>
          </p:sp>
          <p:pic>
            <p:nvPicPr>
              <p:cNvPr id="2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7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 聘任制公务员与传统公务员的区别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38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聘任制公务员与传统公务员的区别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聘任制公务员采用合同制，传统公务员采用委任制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聘任制公务员的聘用期限较短，传统公务员的任期较长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聘任制公务员的考核和管理更加严格，传统公务员的考核和管理相对宽松</a:t>
            </a:r>
            <a:endParaRPr/>
          </a:p>
        </p:txBody>
      </p:sp>
      <p:cxnSp>
        <p:nvCxnSpPr>
          <p:cNvPr id="239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0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400"/>
              <a:t> 《公务员法》对聘任制公务员的新规定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招聘方式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公开招聘、内部招聘、推荐招聘等方式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遵循公平、公正、公开的原则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选拔程序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资格审查、面试、考察、公示等环节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选拔过程要充分体现竞争、择优的原则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聘任制公务员的招聘和选拔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https://d.book118.com/537152014033006045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《公务员法》对聘任制的新规定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2024-09-19T21:41:03.463</cp:lastPrinted>
  <dcterms:created xsi:type="dcterms:W3CDTF">2024-09-19T13:41:03Z</dcterms:created>
  <dcterms:modified xsi:type="dcterms:W3CDTF">2024-09-19T13:41:05Z</dcterms:modified>
</cp:coreProperties>
</file>