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6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67223-7DB8-4041-80D9-9F4ADBCF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8320E-78FD-4EDA-AEBF-B1288F86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D1263-1745-40A6-A3DA-150B8072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D702B-72CC-4D4D-9093-B37AE171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439DD-67DC-4954-978D-5D5C1A90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0EB45-9681-4332-8B86-4945EEAB3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A5945-76AF-437C-B0A7-F9B38D8C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9ED86-C8A2-4F8D-BB3A-E7EA9C7C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0E2AB-ABFF-4D93-A217-9ECF3493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30764-F6E8-4C5B-8DF6-CA080836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F32E9-07F3-4D31-B3C3-86E31474E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767" r:id="rId2"/>
    <p:sldLayoutId id="2147494768" r:id="rId3"/>
    <p:sldLayoutId id="2147494769" r:id="rId4"/>
    <p:sldLayoutId id="2147494770" r:id="rId5"/>
    <p:sldLayoutId id="2147494771" r:id="rId6"/>
    <p:sldLayoutId id="2147494772" r:id="rId7"/>
    <p:sldLayoutId id="2147494773" r:id="rId8"/>
    <p:sldLayoutId id="2147494774" r:id="rId9"/>
    <p:sldLayoutId id="2147494775" r:id="rId10"/>
    <p:sldLayoutId id="21474947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204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东安鸡计划书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项目背景与目标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市场营销策略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生产计划与实施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财务预算与投资回报分析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东安鸡的历史与文化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东安鸡的起源与传说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历史地位与影响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文化内涵与特色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传承与发展现状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市场现状与前景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东安鸡市场现状：市场规模、消费者需求、竞争情况等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东安鸡市场前景：未来发展趋势、潜在增长点、政策支持等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项目背景与目标：项目提出的背景、目的和意义，以及项目的主要目标和预期成果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项目实施方案：项目实施的计划、步骤和时间表，以及需要投入的资源和预算等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项目目标与定位</a:t>
            </a:r>
            <a:endParaRPr lang="zh-CN" altLang="en-US"/>
          </a:p>
        </p:txBody>
      </p:sp>
      <p:sp>
        <p:nvSpPr>
          <p:cNvPr id="10490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目标：打造东安鸡品牌，提高市场占有率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定位：高端餐饮市场，满足消费者对品质生活的追求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目标客户群体：中高端消费者，商务宴请、家庭聚餐等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核心竞争力：独特的口味、优质的食材、专业的服务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东安鸡品种选择</a:t>
            </a:r>
            <a:endParaRPr lang="zh-CN" altLang="en-US"/>
          </a:p>
        </p:txBody>
      </p:sp>
      <p:sp>
        <p:nvSpPr>
          <p:cNvPr id="10491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品种来源：东安鸡是中国四大名鸡之一，具有悠久的历史和独特的品质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品种特点：东安鸡体型紧凑，羽毛丰满，肉质鲜美，营养丰富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品种选择标准：选择健康、适龄、优质的东安鸡，确保产品的品质和口感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养殖管理：采用科学的养殖管理技术，保证东安鸡的生长环境和健康状况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养殖技术与管理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养殖技术：介绍东安鸡的养殖技术，包括选种、育种、饲养管理等方面的内容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疫病防治：介绍东安鸡疫病的防治措施，包括疫苗接种、疾病诊断、治疗等方面的内容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饲料管理：介绍东安鸡的饲料管理，包括饲料配方、饲料加工、饲料储存等方面的内容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养殖环境：介绍东安鸡的养殖环境，包括养殖场建设、环境卫生、温度湿度等方面的内容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产品质量控制</a:t>
            </a:r>
            <a:endParaRPr lang="zh-CN" altLang="en-US"/>
          </a:p>
        </p:txBody>
      </p:sp>
      <p:sp>
        <p:nvSpPr>
          <p:cNvPr id="10492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严格选材：选用优质原材料，确保产品口感和品质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追溯体系：建立完善的产品追溯体系，确保产品来源可追溯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质量检测：对生产出的产品进行严格的质量检测，确保产品符合标准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标准化生产：制定详细的生产流程和标准，确保产品品质稳定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产品包装与标识</a:t>
            </a:r>
            <a:endParaRPr lang="zh-CN" altLang="en-US"/>
          </a:p>
        </p:txBody>
      </p:sp>
      <p:sp>
        <p:nvSpPr>
          <p:cNvPr id="104937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包装尺寸与重量：根据产品需求进行合理设计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标识设计：清晰明了，易于识别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包装设计：简洁大方，突出产品特点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包装材料选择：使用环保、可回收的材料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目标客户群体分析</a:t>
            </a:r>
            <a:endParaRPr lang="zh-CN" altLang="en-US"/>
          </a:p>
        </p:txBody>
      </p:sp>
      <p:sp>
        <p:nvSpPr>
          <p:cNvPr id="104949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目标客户群体：家庭主妇、上班族、学生等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目标客户群体特点：注重健康、追求品质、喜欢尝试新口味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目标客户群体需求：口感鲜美、营养丰富、价格实惠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目标客户群体购买行为：通过超市、餐厅等渠道购买东安鸡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品牌建设与推广</a:t>
            </a:r>
            <a:endParaRPr lang="zh-CN" altLang="en-US"/>
          </a:p>
        </p:txBody>
      </p:sp>
      <p:sp>
        <p:nvSpPr>
          <p:cNvPr id="10495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品牌定位：明确东安鸡的品牌形象和市场定位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品牌传播：通过广告、公关、社交媒体等多种渠道推广东安鸡品牌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品牌合作：与相关产业合作，共同推广东安鸡品牌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品牌活动：举办各类品牌活动，提高品牌知名度和美誉度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销售渠道拓展</a:t>
            </a:r>
            <a:endParaRPr lang="zh-CN" altLang="en-US"/>
          </a:p>
        </p:txBody>
      </p:sp>
      <p:sp>
        <p:nvSpPr>
          <p:cNvPr id="10495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线上渠道：利用电商平台、社交媒体等网络平台进行销售，扩大销售范围，提高品牌知名度。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线下渠道：与餐饮企业、超市、零售店等合作，建立销售点，提高产品覆盖面。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经销商合作：与当地经销商建立合作关系，通过经销商的销售网络进行销售，提高销售效率。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参加展会：参加相关行业展会，展示产品，拓展销售渠道，寻找潜在客户。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价格策略与促销活动</a:t>
            </a:r>
            <a:endParaRPr lang="zh-CN" altLang="en-US"/>
          </a:p>
        </p:txBody>
      </p:sp>
      <p:sp>
        <p:nvSpPr>
          <p:cNvPr id="10496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促销活动：定期开展促销活动，如满减、折扣、赠品等，吸引消费者购买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价格策略：根据市场调研，制定合理的价格策略，确保产品在市场上有竞争力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合作推广：与相关企业合作推广，扩大品牌知名度，提高销售额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线上营销：利用社交媒体、电商平台等线上渠道进行营销推广，吸引更多潜在客户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  <p:sp>
        <p:nvSpPr>
          <p:cNvPr id="10497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生产计划与实施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养殖场建设与布局</a:t>
            </a:r>
            <a:endParaRPr lang="zh-CN" altLang="en-US"/>
          </a:p>
        </p:txBody>
      </p:sp>
      <p:sp>
        <p:nvSpPr>
          <p:cNvPr id="10497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养殖场选址：选择地势平坦、水源充足、交通便利的地方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养殖场布局：合理规划鸡舍、饲料加工区、兽医室等功能区域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养殖设施：配备相应的饲养器具、消毒设备、通风设备等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防疫措施：制定严格的防疫程序，确保鸡群健康生长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https://d.book118.com/537152044016006025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东安鸡计划书</vt:lpstr>
      <vt:lpstr>目录</vt:lpstr>
      <vt:lpstr>单击添加章节标题</vt:lpstr>
      <vt:lpstr>项目背景与目标</vt:lpstr>
      <vt:lpstr>东安鸡的历史与文化</vt:lpstr>
      <vt:lpstr>市场现状与前景</vt:lpstr>
      <vt:lpstr>项目目标与定位</vt:lpstr>
      <vt:lpstr>产品策略</vt:lpstr>
      <vt:lpstr>东安鸡品种选择</vt:lpstr>
      <vt:lpstr>养殖技术与管理</vt:lpstr>
      <vt:lpstr>产品质量控制</vt:lpstr>
      <vt:lpstr>产品包装与标识</vt:lpstr>
      <vt:lpstr>市场营销策略</vt:lpstr>
      <vt:lpstr>目标客户群体分析</vt:lpstr>
      <vt:lpstr>品牌建设与推广</vt:lpstr>
      <vt:lpstr>销售渠道拓展</vt:lpstr>
      <vt:lpstr>价格策略与促销活动</vt:lpstr>
      <vt:lpstr>生产计划与实施</vt:lpstr>
      <vt:lpstr>养殖场建设与布局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2024-08-29T12:08:21.840</cp:lastPrinted>
  <dcterms:created xsi:type="dcterms:W3CDTF">2024-08-29T04:08:21Z</dcterms:created>
  <dcterms:modified xsi:type="dcterms:W3CDTF">2024-08-29T04:08:24Z</dcterms:modified>
</cp:coreProperties>
</file>